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75" r:id="rId12"/>
    <p:sldId id="276" r:id="rId13"/>
    <p:sldId id="279" r:id="rId14"/>
    <p:sldId id="277" r:id="rId15"/>
    <p:sldId id="280" r:id="rId16"/>
    <p:sldId id="281" r:id="rId17"/>
    <p:sldId id="285" r:id="rId18"/>
    <p:sldId id="286" r:id="rId19"/>
    <p:sldId id="287" r:id="rId20"/>
    <p:sldId id="282" r:id="rId21"/>
    <p:sldId id="284" r:id="rId22"/>
    <p:sldId id="267" r:id="rId23"/>
    <p:sldId id="268" r:id="rId24"/>
    <p:sldId id="269" r:id="rId25"/>
    <p:sldId id="270" r:id="rId26"/>
    <p:sldId id="271" r:id="rId27"/>
    <p:sldId id="272" r:id="rId28"/>
    <p:sldId id="273" r:id="rId2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0" d="100"/>
          <a:sy n="70" d="100"/>
        </p:scale>
        <p:origin x="536" y="6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A48DEBA-4C20-4210-A1D4-A92C2906FA5D}" type="doc">
      <dgm:prSet loTypeId="urn:microsoft.com/office/officeart/2005/8/layout/radial5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23E0ADA-51AD-4305-9EEC-AC7E87023F9E}">
      <dgm:prSet phldrT="[Text]"/>
      <dgm:spPr/>
      <dgm:t>
        <a:bodyPr/>
        <a:lstStyle/>
        <a:p>
          <a:r>
            <a:rPr lang="sv-SE" dirty="0" smtClean="0"/>
            <a:t>Styrelse</a:t>
          </a:r>
          <a:endParaRPr lang="en-US" dirty="0"/>
        </a:p>
      </dgm:t>
    </dgm:pt>
    <dgm:pt modelId="{69DC893A-4F92-4EAC-99C4-C4543CE5E549}" type="parTrans" cxnId="{B802465D-829E-4086-9BED-E88C8257C83D}">
      <dgm:prSet/>
      <dgm:spPr/>
      <dgm:t>
        <a:bodyPr/>
        <a:lstStyle/>
        <a:p>
          <a:endParaRPr lang="en-US"/>
        </a:p>
      </dgm:t>
    </dgm:pt>
    <dgm:pt modelId="{832DA36C-7E51-47C8-80FE-DAE2567E43E7}" type="sibTrans" cxnId="{B802465D-829E-4086-9BED-E88C8257C83D}">
      <dgm:prSet/>
      <dgm:spPr/>
      <dgm:t>
        <a:bodyPr/>
        <a:lstStyle/>
        <a:p>
          <a:endParaRPr lang="en-US"/>
        </a:p>
      </dgm:t>
    </dgm:pt>
    <dgm:pt modelId="{7E9B785E-0C70-497F-A8CD-98939764D1E0}">
      <dgm:prSet phldrT="[Text]"/>
      <dgm:spPr/>
      <dgm:t>
        <a:bodyPr/>
        <a:lstStyle/>
        <a:p>
          <a:r>
            <a:rPr lang="sv-SE" dirty="0" smtClean="0"/>
            <a:t>Fest</a:t>
          </a:r>
          <a:endParaRPr lang="en-US" dirty="0"/>
        </a:p>
      </dgm:t>
    </dgm:pt>
    <dgm:pt modelId="{5FC4A6BF-B7F2-4E66-83E8-799903D1A8D4}" type="parTrans" cxnId="{524BFD3A-885E-459F-ABC0-214758F27C97}">
      <dgm:prSet/>
      <dgm:spPr/>
      <dgm:t>
        <a:bodyPr/>
        <a:lstStyle/>
        <a:p>
          <a:endParaRPr lang="en-US"/>
        </a:p>
      </dgm:t>
    </dgm:pt>
    <dgm:pt modelId="{5B457700-07A3-4CFA-AE55-7D5BAF15787E}" type="sibTrans" cxnId="{524BFD3A-885E-459F-ABC0-214758F27C97}">
      <dgm:prSet/>
      <dgm:spPr/>
      <dgm:t>
        <a:bodyPr/>
        <a:lstStyle/>
        <a:p>
          <a:endParaRPr lang="en-US"/>
        </a:p>
      </dgm:t>
    </dgm:pt>
    <dgm:pt modelId="{96AEFBAC-20D0-4B25-90DD-74F347632044}">
      <dgm:prSet phldrT="[Text]"/>
      <dgm:spPr/>
      <dgm:t>
        <a:bodyPr/>
        <a:lstStyle/>
        <a:p>
          <a:r>
            <a:rPr lang="sv-SE" dirty="0" smtClean="0"/>
            <a:t>Underhållsteam</a:t>
          </a:r>
          <a:endParaRPr lang="en-US" dirty="0"/>
        </a:p>
      </dgm:t>
    </dgm:pt>
    <dgm:pt modelId="{C2A8587F-D4B8-4BF4-BB55-358359CDB04D}" type="parTrans" cxnId="{4B150DDE-A926-45DC-AED5-7C632F2746A6}">
      <dgm:prSet/>
      <dgm:spPr/>
      <dgm:t>
        <a:bodyPr/>
        <a:lstStyle/>
        <a:p>
          <a:endParaRPr lang="en-US"/>
        </a:p>
      </dgm:t>
    </dgm:pt>
    <dgm:pt modelId="{A7EDF3EE-DD25-49CB-859C-F609FE8FAFCD}" type="sibTrans" cxnId="{4B150DDE-A926-45DC-AED5-7C632F2746A6}">
      <dgm:prSet/>
      <dgm:spPr/>
      <dgm:t>
        <a:bodyPr/>
        <a:lstStyle/>
        <a:p>
          <a:endParaRPr lang="en-US"/>
        </a:p>
      </dgm:t>
    </dgm:pt>
    <dgm:pt modelId="{8ADE7630-AF3F-4982-AEB3-ACF065BFAE6C}">
      <dgm:prSet phldrT="[Text]"/>
      <dgm:spPr/>
      <dgm:t>
        <a:bodyPr/>
        <a:lstStyle/>
        <a:p>
          <a:r>
            <a:rPr lang="sv-SE" dirty="0" smtClean="0"/>
            <a:t>Markteamet</a:t>
          </a:r>
          <a:endParaRPr lang="en-US" dirty="0"/>
        </a:p>
      </dgm:t>
    </dgm:pt>
    <dgm:pt modelId="{D837D08C-CFE8-445F-9192-67528E5C97DF}" type="parTrans" cxnId="{2251FBF9-29D5-4C41-8F6B-2A0B57997B62}">
      <dgm:prSet/>
      <dgm:spPr/>
      <dgm:t>
        <a:bodyPr/>
        <a:lstStyle/>
        <a:p>
          <a:endParaRPr lang="en-US"/>
        </a:p>
      </dgm:t>
    </dgm:pt>
    <dgm:pt modelId="{0324B56F-52E3-4198-95F7-7A5FFB7440DB}" type="sibTrans" cxnId="{2251FBF9-29D5-4C41-8F6B-2A0B57997B62}">
      <dgm:prSet/>
      <dgm:spPr/>
      <dgm:t>
        <a:bodyPr/>
        <a:lstStyle/>
        <a:p>
          <a:endParaRPr lang="en-US"/>
        </a:p>
      </dgm:t>
    </dgm:pt>
    <dgm:pt modelId="{E8E07329-58BF-402B-8D3F-E173323DB025}">
      <dgm:prSet phldrT="[Text]"/>
      <dgm:spPr/>
      <dgm:t>
        <a:bodyPr/>
        <a:lstStyle/>
        <a:p>
          <a:r>
            <a:rPr lang="sv-SE" dirty="0" smtClean="0"/>
            <a:t>Fastighet</a:t>
          </a:r>
          <a:endParaRPr lang="en-US" dirty="0"/>
        </a:p>
      </dgm:t>
    </dgm:pt>
    <dgm:pt modelId="{9D0B4BF6-2250-490B-A2E0-555891EA326F}" type="parTrans" cxnId="{B971547D-5F1C-42D3-A8E3-BC153EF43747}">
      <dgm:prSet/>
      <dgm:spPr/>
      <dgm:t>
        <a:bodyPr/>
        <a:lstStyle/>
        <a:p>
          <a:endParaRPr lang="en-US"/>
        </a:p>
      </dgm:t>
    </dgm:pt>
    <dgm:pt modelId="{99A18DD5-9ABB-4B04-96BD-EA89B464BCCC}" type="sibTrans" cxnId="{B971547D-5F1C-42D3-A8E3-BC153EF43747}">
      <dgm:prSet/>
      <dgm:spPr/>
      <dgm:t>
        <a:bodyPr/>
        <a:lstStyle/>
        <a:p>
          <a:endParaRPr lang="en-US"/>
        </a:p>
      </dgm:t>
    </dgm:pt>
    <dgm:pt modelId="{FA436FE1-A433-446D-8616-A43BD3CA07E5}">
      <dgm:prSet/>
      <dgm:spPr/>
      <dgm:t>
        <a:bodyPr/>
        <a:lstStyle/>
        <a:p>
          <a:endParaRPr lang="en-US"/>
        </a:p>
      </dgm:t>
    </dgm:pt>
    <dgm:pt modelId="{098ACD56-1935-4EEA-89AC-932E7A96D48F}" type="parTrans" cxnId="{CFBA642D-43CB-4569-AC13-1E6A227DFF96}">
      <dgm:prSet/>
      <dgm:spPr/>
      <dgm:t>
        <a:bodyPr/>
        <a:lstStyle/>
        <a:p>
          <a:endParaRPr lang="en-US"/>
        </a:p>
      </dgm:t>
    </dgm:pt>
    <dgm:pt modelId="{378C1038-58BB-4199-B1E8-7DEC353755AB}" type="sibTrans" cxnId="{CFBA642D-43CB-4569-AC13-1E6A227DFF96}">
      <dgm:prSet/>
      <dgm:spPr/>
      <dgm:t>
        <a:bodyPr/>
        <a:lstStyle/>
        <a:p>
          <a:endParaRPr lang="en-US"/>
        </a:p>
      </dgm:t>
    </dgm:pt>
    <dgm:pt modelId="{E7364D37-E6F1-477C-9788-ACF18556D054}">
      <dgm:prSet phldrT="[Text]"/>
      <dgm:spPr/>
      <dgm:t>
        <a:bodyPr/>
        <a:lstStyle/>
        <a:p>
          <a:endParaRPr lang="en-US"/>
        </a:p>
      </dgm:t>
    </dgm:pt>
    <dgm:pt modelId="{D9C05422-AE0E-4426-9A3C-FD3DADF25D7C}" type="parTrans" cxnId="{46806D1D-FF03-4E54-B43E-7D415BD35DE8}">
      <dgm:prSet/>
      <dgm:spPr/>
      <dgm:t>
        <a:bodyPr/>
        <a:lstStyle/>
        <a:p>
          <a:endParaRPr lang="en-US"/>
        </a:p>
      </dgm:t>
    </dgm:pt>
    <dgm:pt modelId="{74016BF5-63A6-4192-96EA-899C60B5DA38}" type="sibTrans" cxnId="{46806D1D-FF03-4E54-B43E-7D415BD35DE8}">
      <dgm:prSet/>
      <dgm:spPr/>
      <dgm:t>
        <a:bodyPr/>
        <a:lstStyle/>
        <a:p>
          <a:endParaRPr lang="en-US"/>
        </a:p>
      </dgm:t>
    </dgm:pt>
    <dgm:pt modelId="{DC53A5AC-8665-47CD-9946-DDA4AB256367}">
      <dgm:prSet phldrT="[Text]"/>
      <dgm:spPr/>
      <dgm:t>
        <a:bodyPr/>
        <a:lstStyle/>
        <a:p>
          <a:endParaRPr lang="en-US"/>
        </a:p>
      </dgm:t>
    </dgm:pt>
    <dgm:pt modelId="{423B634B-4E18-401C-B18E-5CA0C9FC552B}" type="parTrans" cxnId="{E0516BDA-8732-4DB9-838B-C6BF108FE1B9}">
      <dgm:prSet/>
      <dgm:spPr/>
      <dgm:t>
        <a:bodyPr/>
        <a:lstStyle/>
        <a:p>
          <a:endParaRPr lang="en-US"/>
        </a:p>
      </dgm:t>
    </dgm:pt>
    <dgm:pt modelId="{8D2FA123-9683-4AC9-996F-FDB97C7261FB}" type="sibTrans" cxnId="{E0516BDA-8732-4DB9-838B-C6BF108FE1B9}">
      <dgm:prSet/>
      <dgm:spPr/>
      <dgm:t>
        <a:bodyPr/>
        <a:lstStyle/>
        <a:p>
          <a:endParaRPr lang="en-US"/>
        </a:p>
      </dgm:t>
    </dgm:pt>
    <dgm:pt modelId="{863E3845-C6AB-4A0D-8F46-6E0012C0CCEF}">
      <dgm:prSet/>
      <dgm:spPr/>
      <dgm:t>
        <a:bodyPr/>
        <a:lstStyle/>
        <a:p>
          <a:endParaRPr lang="en-US"/>
        </a:p>
      </dgm:t>
    </dgm:pt>
    <dgm:pt modelId="{049C6A28-FB02-4E92-808F-82024E341817}" type="parTrans" cxnId="{7130894E-E224-4FF1-8DDD-9B3A79C127E4}">
      <dgm:prSet/>
      <dgm:spPr/>
      <dgm:t>
        <a:bodyPr/>
        <a:lstStyle/>
        <a:p>
          <a:endParaRPr lang="en-US"/>
        </a:p>
      </dgm:t>
    </dgm:pt>
    <dgm:pt modelId="{4D258CEE-740D-450F-A010-0BD81C09CCE8}" type="sibTrans" cxnId="{7130894E-E224-4FF1-8DDD-9B3A79C127E4}">
      <dgm:prSet/>
      <dgm:spPr/>
      <dgm:t>
        <a:bodyPr/>
        <a:lstStyle/>
        <a:p>
          <a:endParaRPr lang="en-US"/>
        </a:p>
      </dgm:t>
    </dgm:pt>
    <dgm:pt modelId="{3F8E3B39-2F74-4635-AAAA-34A816C06AA1}">
      <dgm:prSet custRadScaleRad="110420" custRadScaleInc="-77928"/>
      <dgm:spPr/>
      <dgm:t>
        <a:bodyPr/>
        <a:lstStyle/>
        <a:p>
          <a:endParaRPr lang="en-US"/>
        </a:p>
      </dgm:t>
    </dgm:pt>
    <dgm:pt modelId="{293989E7-4984-4C4B-8F98-DDE79FA2E63D}" type="parTrans" cxnId="{59A9589B-2B4E-4DA2-8711-6F5FF1FE2A19}">
      <dgm:prSet/>
      <dgm:spPr/>
      <dgm:t>
        <a:bodyPr/>
        <a:lstStyle/>
        <a:p>
          <a:endParaRPr lang="en-US"/>
        </a:p>
      </dgm:t>
    </dgm:pt>
    <dgm:pt modelId="{57B6F177-2B3B-41DF-9B48-6CD4D9A35E6C}" type="sibTrans" cxnId="{59A9589B-2B4E-4DA2-8711-6F5FF1FE2A19}">
      <dgm:prSet/>
      <dgm:spPr/>
      <dgm:t>
        <a:bodyPr/>
        <a:lstStyle/>
        <a:p>
          <a:endParaRPr lang="en-US"/>
        </a:p>
      </dgm:t>
    </dgm:pt>
    <dgm:pt modelId="{78DBE631-3742-472D-BAAA-E9B2AA859A06}" type="pres">
      <dgm:prSet presAssocID="{0A48DEBA-4C20-4210-A1D4-A92C2906FA5D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70EC415-5441-4F5D-BC82-B4FE546BB3D4}" type="pres">
      <dgm:prSet presAssocID="{623E0ADA-51AD-4305-9EEC-AC7E87023F9E}" presName="centerShape" presStyleLbl="node0" presStyleIdx="0" presStyleCnt="1"/>
      <dgm:spPr/>
      <dgm:t>
        <a:bodyPr/>
        <a:lstStyle/>
        <a:p>
          <a:endParaRPr lang="en-US"/>
        </a:p>
      </dgm:t>
    </dgm:pt>
    <dgm:pt modelId="{FA1AB74B-6588-4BD5-9980-9028ECB080CF}" type="pres">
      <dgm:prSet presAssocID="{5FC4A6BF-B7F2-4E66-83E8-799903D1A8D4}" presName="parTrans" presStyleLbl="sibTrans2D1" presStyleIdx="0" presStyleCnt="4"/>
      <dgm:spPr/>
      <dgm:t>
        <a:bodyPr/>
        <a:lstStyle/>
        <a:p>
          <a:endParaRPr lang="en-US"/>
        </a:p>
      </dgm:t>
    </dgm:pt>
    <dgm:pt modelId="{FC35FF86-DB0C-4B11-9C43-88F6C5CF30D2}" type="pres">
      <dgm:prSet presAssocID="{5FC4A6BF-B7F2-4E66-83E8-799903D1A8D4}" presName="connectorText" presStyleLbl="sibTrans2D1" presStyleIdx="0" presStyleCnt="4"/>
      <dgm:spPr/>
      <dgm:t>
        <a:bodyPr/>
        <a:lstStyle/>
        <a:p>
          <a:endParaRPr lang="en-US"/>
        </a:p>
      </dgm:t>
    </dgm:pt>
    <dgm:pt modelId="{C4744AE3-F813-431C-BBA2-342D130D8424}" type="pres">
      <dgm:prSet presAssocID="{7E9B785E-0C70-497F-A8CD-98939764D1E0}" presName="node" presStyleLbl="node1" presStyleIdx="0" presStyleCnt="4" custRadScaleRad="107909" custRadScaleInc="7223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86DC6EC-A475-4E03-8F96-9E814D74A6EF}" type="pres">
      <dgm:prSet presAssocID="{C2A8587F-D4B8-4BF4-BB55-358359CDB04D}" presName="parTrans" presStyleLbl="sibTrans2D1" presStyleIdx="1" presStyleCnt="4"/>
      <dgm:spPr/>
      <dgm:t>
        <a:bodyPr/>
        <a:lstStyle/>
        <a:p>
          <a:endParaRPr lang="en-US"/>
        </a:p>
      </dgm:t>
    </dgm:pt>
    <dgm:pt modelId="{290C213F-2CC5-4B45-A566-2F06074AF552}" type="pres">
      <dgm:prSet presAssocID="{C2A8587F-D4B8-4BF4-BB55-358359CDB04D}" presName="connectorText" presStyleLbl="sibTrans2D1" presStyleIdx="1" presStyleCnt="4"/>
      <dgm:spPr/>
      <dgm:t>
        <a:bodyPr/>
        <a:lstStyle/>
        <a:p>
          <a:endParaRPr lang="en-US"/>
        </a:p>
      </dgm:t>
    </dgm:pt>
    <dgm:pt modelId="{714AD4E0-4B42-468A-921C-C735E066F42C}" type="pres">
      <dgm:prSet presAssocID="{96AEFBAC-20D0-4B25-90DD-74F347632044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D3C1D6F-C7C3-4A3A-BC3D-E57BFD5EAC20}" type="pres">
      <dgm:prSet presAssocID="{D837D08C-CFE8-445F-9192-67528E5C97DF}" presName="parTrans" presStyleLbl="sibTrans2D1" presStyleIdx="2" presStyleCnt="4"/>
      <dgm:spPr/>
      <dgm:t>
        <a:bodyPr/>
        <a:lstStyle/>
        <a:p>
          <a:endParaRPr lang="en-US"/>
        </a:p>
      </dgm:t>
    </dgm:pt>
    <dgm:pt modelId="{AFA0A30E-B12D-43C3-9E25-B6FA9E486AC4}" type="pres">
      <dgm:prSet presAssocID="{D837D08C-CFE8-445F-9192-67528E5C97DF}" presName="connectorText" presStyleLbl="sibTrans2D1" presStyleIdx="2" presStyleCnt="4"/>
      <dgm:spPr/>
      <dgm:t>
        <a:bodyPr/>
        <a:lstStyle/>
        <a:p>
          <a:endParaRPr lang="en-US"/>
        </a:p>
      </dgm:t>
    </dgm:pt>
    <dgm:pt modelId="{3C1D22BD-E73E-4242-AF16-2DA2C2C83869}" type="pres">
      <dgm:prSet presAssocID="{8ADE7630-AF3F-4982-AEB3-ACF065BFAE6C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506859B-283B-4276-8DE3-876E7F4E6AA3}" type="pres">
      <dgm:prSet presAssocID="{9D0B4BF6-2250-490B-A2E0-555891EA326F}" presName="parTrans" presStyleLbl="sibTrans2D1" presStyleIdx="3" presStyleCnt="4"/>
      <dgm:spPr/>
      <dgm:t>
        <a:bodyPr/>
        <a:lstStyle/>
        <a:p>
          <a:endParaRPr lang="en-US"/>
        </a:p>
      </dgm:t>
    </dgm:pt>
    <dgm:pt modelId="{D646807D-086C-429F-9768-CFE75A1BA82D}" type="pres">
      <dgm:prSet presAssocID="{9D0B4BF6-2250-490B-A2E0-555891EA326F}" presName="connectorText" presStyleLbl="sibTrans2D1" presStyleIdx="3" presStyleCnt="4"/>
      <dgm:spPr/>
      <dgm:t>
        <a:bodyPr/>
        <a:lstStyle/>
        <a:p>
          <a:endParaRPr lang="en-US"/>
        </a:p>
      </dgm:t>
    </dgm:pt>
    <dgm:pt modelId="{34A7DA08-3976-47D3-A0F3-250D4BD00442}" type="pres">
      <dgm:prSet presAssocID="{E8E07329-58BF-402B-8D3F-E173323DB025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13FBCFE-0967-4400-B6EB-3E615007BEDF}" type="presOf" srcId="{96AEFBAC-20D0-4B25-90DD-74F347632044}" destId="{714AD4E0-4B42-468A-921C-C735E066F42C}" srcOrd="0" destOrd="0" presId="urn:microsoft.com/office/officeart/2005/8/layout/radial5"/>
    <dgm:cxn modelId="{ACEC962C-A722-485C-9655-FFA09553FAE1}" type="presOf" srcId="{C2A8587F-D4B8-4BF4-BB55-358359CDB04D}" destId="{290C213F-2CC5-4B45-A566-2F06074AF552}" srcOrd="1" destOrd="0" presId="urn:microsoft.com/office/officeart/2005/8/layout/radial5"/>
    <dgm:cxn modelId="{03C6005D-A00E-469F-8F90-9AAA1DB7C1FA}" type="presOf" srcId="{9D0B4BF6-2250-490B-A2E0-555891EA326F}" destId="{D646807D-086C-429F-9768-CFE75A1BA82D}" srcOrd="1" destOrd="0" presId="urn:microsoft.com/office/officeart/2005/8/layout/radial5"/>
    <dgm:cxn modelId="{122A7757-CA17-4232-B454-192E39FF9734}" type="presOf" srcId="{D837D08C-CFE8-445F-9192-67528E5C97DF}" destId="{AFA0A30E-B12D-43C3-9E25-B6FA9E486AC4}" srcOrd="1" destOrd="0" presId="urn:microsoft.com/office/officeart/2005/8/layout/radial5"/>
    <dgm:cxn modelId="{EFC5A321-F0A1-4938-958D-E4CAE4D268B9}" type="presOf" srcId="{5FC4A6BF-B7F2-4E66-83E8-799903D1A8D4}" destId="{FC35FF86-DB0C-4B11-9C43-88F6C5CF30D2}" srcOrd="1" destOrd="0" presId="urn:microsoft.com/office/officeart/2005/8/layout/radial5"/>
    <dgm:cxn modelId="{B971547D-5F1C-42D3-A8E3-BC153EF43747}" srcId="{623E0ADA-51AD-4305-9EEC-AC7E87023F9E}" destId="{E8E07329-58BF-402B-8D3F-E173323DB025}" srcOrd="3" destOrd="0" parTransId="{9D0B4BF6-2250-490B-A2E0-555891EA326F}" sibTransId="{99A18DD5-9ABB-4B04-96BD-EA89B464BCCC}"/>
    <dgm:cxn modelId="{CFBA642D-43CB-4569-AC13-1E6A227DFF96}" srcId="{0A48DEBA-4C20-4210-A1D4-A92C2906FA5D}" destId="{FA436FE1-A433-446D-8616-A43BD3CA07E5}" srcOrd="1" destOrd="0" parTransId="{098ACD56-1935-4EEA-89AC-932E7A96D48F}" sibTransId="{378C1038-58BB-4199-B1E8-7DEC353755AB}"/>
    <dgm:cxn modelId="{AEB5D84C-5BF8-4281-9492-03EDA06653CF}" type="presOf" srcId="{0A48DEBA-4C20-4210-A1D4-A92C2906FA5D}" destId="{78DBE631-3742-472D-BAAA-E9B2AA859A06}" srcOrd="0" destOrd="0" presId="urn:microsoft.com/office/officeart/2005/8/layout/radial5"/>
    <dgm:cxn modelId="{538CD9CD-E162-44C4-BCC5-938B35C572CA}" type="presOf" srcId="{C2A8587F-D4B8-4BF4-BB55-358359CDB04D}" destId="{886DC6EC-A475-4E03-8F96-9E814D74A6EF}" srcOrd="0" destOrd="0" presId="urn:microsoft.com/office/officeart/2005/8/layout/radial5"/>
    <dgm:cxn modelId="{AF190E32-BF5B-435B-B488-14F5FFDAC0C2}" type="presOf" srcId="{D837D08C-CFE8-445F-9192-67528E5C97DF}" destId="{BD3C1D6F-C7C3-4A3A-BC3D-E57BFD5EAC20}" srcOrd="0" destOrd="0" presId="urn:microsoft.com/office/officeart/2005/8/layout/radial5"/>
    <dgm:cxn modelId="{524BFD3A-885E-459F-ABC0-214758F27C97}" srcId="{623E0ADA-51AD-4305-9EEC-AC7E87023F9E}" destId="{7E9B785E-0C70-497F-A8CD-98939764D1E0}" srcOrd="0" destOrd="0" parTransId="{5FC4A6BF-B7F2-4E66-83E8-799903D1A8D4}" sibTransId="{5B457700-07A3-4CFA-AE55-7D5BAF15787E}"/>
    <dgm:cxn modelId="{2251FBF9-29D5-4C41-8F6B-2A0B57997B62}" srcId="{623E0ADA-51AD-4305-9EEC-AC7E87023F9E}" destId="{8ADE7630-AF3F-4982-AEB3-ACF065BFAE6C}" srcOrd="2" destOrd="0" parTransId="{D837D08C-CFE8-445F-9192-67528E5C97DF}" sibTransId="{0324B56F-52E3-4198-95F7-7A5FFB7440DB}"/>
    <dgm:cxn modelId="{9CE041F2-50C9-491C-AF6B-77D798ADD735}" type="presOf" srcId="{5FC4A6BF-B7F2-4E66-83E8-799903D1A8D4}" destId="{FA1AB74B-6588-4BD5-9980-9028ECB080CF}" srcOrd="0" destOrd="0" presId="urn:microsoft.com/office/officeart/2005/8/layout/radial5"/>
    <dgm:cxn modelId="{3CF2BD7B-CD57-4ABD-9B8E-9A63F80973C5}" type="presOf" srcId="{E8E07329-58BF-402B-8D3F-E173323DB025}" destId="{34A7DA08-3976-47D3-A0F3-250D4BD00442}" srcOrd="0" destOrd="0" presId="urn:microsoft.com/office/officeart/2005/8/layout/radial5"/>
    <dgm:cxn modelId="{46806D1D-FF03-4E54-B43E-7D415BD35DE8}" srcId="{0A48DEBA-4C20-4210-A1D4-A92C2906FA5D}" destId="{E7364D37-E6F1-477C-9788-ACF18556D054}" srcOrd="2" destOrd="0" parTransId="{D9C05422-AE0E-4426-9A3C-FD3DADF25D7C}" sibTransId="{74016BF5-63A6-4192-96EA-899C60B5DA38}"/>
    <dgm:cxn modelId="{48E9CAF2-7543-46C0-BEA2-956CFD769B05}" type="presOf" srcId="{9D0B4BF6-2250-490B-A2E0-555891EA326F}" destId="{1506859B-283B-4276-8DE3-876E7F4E6AA3}" srcOrd="0" destOrd="0" presId="urn:microsoft.com/office/officeart/2005/8/layout/radial5"/>
    <dgm:cxn modelId="{D300F100-75DB-45E2-8CC6-1B5E0181E1BB}" type="presOf" srcId="{623E0ADA-51AD-4305-9EEC-AC7E87023F9E}" destId="{270EC415-5441-4F5D-BC82-B4FE546BB3D4}" srcOrd="0" destOrd="0" presId="urn:microsoft.com/office/officeart/2005/8/layout/radial5"/>
    <dgm:cxn modelId="{4B150DDE-A926-45DC-AED5-7C632F2746A6}" srcId="{623E0ADA-51AD-4305-9EEC-AC7E87023F9E}" destId="{96AEFBAC-20D0-4B25-90DD-74F347632044}" srcOrd="1" destOrd="0" parTransId="{C2A8587F-D4B8-4BF4-BB55-358359CDB04D}" sibTransId="{A7EDF3EE-DD25-49CB-859C-F609FE8FAFCD}"/>
    <dgm:cxn modelId="{59A9589B-2B4E-4DA2-8711-6F5FF1FE2A19}" srcId="{0A48DEBA-4C20-4210-A1D4-A92C2906FA5D}" destId="{3F8E3B39-2F74-4635-AAAA-34A816C06AA1}" srcOrd="5" destOrd="0" parTransId="{293989E7-4984-4C4B-8F98-DDE79FA2E63D}" sibTransId="{57B6F177-2B3B-41DF-9B48-6CD4D9A35E6C}"/>
    <dgm:cxn modelId="{AD663754-49F3-4009-8B62-72596563BF96}" type="presOf" srcId="{7E9B785E-0C70-497F-A8CD-98939764D1E0}" destId="{C4744AE3-F813-431C-BBA2-342D130D8424}" srcOrd="0" destOrd="0" presId="urn:microsoft.com/office/officeart/2005/8/layout/radial5"/>
    <dgm:cxn modelId="{B802465D-829E-4086-9BED-E88C8257C83D}" srcId="{0A48DEBA-4C20-4210-A1D4-A92C2906FA5D}" destId="{623E0ADA-51AD-4305-9EEC-AC7E87023F9E}" srcOrd="0" destOrd="0" parTransId="{69DC893A-4F92-4EAC-99C4-C4543CE5E549}" sibTransId="{832DA36C-7E51-47C8-80FE-DAE2567E43E7}"/>
    <dgm:cxn modelId="{7130894E-E224-4FF1-8DDD-9B3A79C127E4}" srcId="{0A48DEBA-4C20-4210-A1D4-A92C2906FA5D}" destId="{863E3845-C6AB-4A0D-8F46-6E0012C0CCEF}" srcOrd="4" destOrd="0" parTransId="{049C6A28-FB02-4E92-808F-82024E341817}" sibTransId="{4D258CEE-740D-450F-A010-0BD81C09CCE8}"/>
    <dgm:cxn modelId="{6AEB6ACA-7FB9-44C0-91E5-297BDC1FFF46}" type="presOf" srcId="{8ADE7630-AF3F-4982-AEB3-ACF065BFAE6C}" destId="{3C1D22BD-E73E-4242-AF16-2DA2C2C83869}" srcOrd="0" destOrd="0" presId="urn:microsoft.com/office/officeart/2005/8/layout/radial5"/>
    <dgm:cxn modelId="{E0516BDA-8732-4DB9-838B-C6BF108FE1B9}" srcId="{0A48DEBA-4C20-4210-A1D4-A92C2906FA5D}" destId="{DC53A5AC-8665-47CD-9946-DDA4AB256367}" srcOrd="3" destOrd="0" parTransId="{423B634B-4E18-401C-B18E-5CA0C9FC552B}" sibTransId="{8D2FA123-9683-4AC9-996F-FDB97C7261FB}"/>
    <dgm:cxn modelId="{96311990-BD48-4176-9911-27D622124571}" type="presParOf" srcId="{78DBE631-3742-472D-BAAA-E9B2AA859A06}" destId="{270EC415-5441-4F5D-BC82-B4FE546BB3D4}" srcOrd="0" destOrd="0" presId="urn:microsoft.com/office/officeart/2005/8/layout/radial5"/>
    <dgm:cxn modelId="{A1531E30-2BAA-4BA2-A4F1-1C3639644D7D}" type="presParOf" srcId="{78DBE631-3742-472D-BAAA-E9B2AA859A06}" destId="{FA1AB74B-6588-4BD5-9980-9028ECB080CF}" srcOrd="1" destOrd="0" presId="urn:microsoft.com/office/officeart/2005/8/layout/radial5"/>
    <dgm:cxn modelId="{FB32C212-4E47-4D31-9C19-D10D96AF6C96}" type="presParOf" srcId="{FA1AB74B-6588-4BD5-9980-9028ECB080CF}" destId="{FC35FF86-DB0C-4B11-9C43-88F6C5CF30D2}" srcOrd="0" destOrd="0" presId="urn:microsoft.com/office/officeart/2005/8/layout/radial5"/>
    <dgm:cxn modelId="{ED301D03-76FA-4AE7-B3F5-0B7231C1740C}" type="presParOf" srcId="{78DBE631-3742-472D-BAAA-E9B2AA859A06}" destId="{C4744AE3-F813-431C-BBA2-342D130D8424}" srcOrd="2" destOrd="0" presId="urn:microsoft.com/office/officeart/2005/8/layout/radial5"/>
    <dgm:cxn modelId="{C713154F-FA66-4065-988B-5CC15706D98E}" type="presParOf" srcId="{78DBE631-3742-472D-BAAA-E9B2AA859A06}" destId="{886DC6EC-A475-4E03-8F96-9E814D74A6EF}" srcOrd="3" destOrd="0" presId="urn:microsoft.com/office/officeart/2005/8/layout/radial5"/>
    <dgm:cxn modelId="{EB71D238-7557-40F9-86C1-AD1252D75085}" type="presParOf" srcId="{886DC6EC-A475-4E03-8F96-9E814D74A6EF}" destId="{290C213F-2CC5-4B45-A566-2F06074AF552}" srcOrd="0" destOrd="0" presId="urn:microsoft.com/office/officeart/2005/8/layout/radial5"/>
    <dgm:cxn modelId="{59C7AEF9-9276-4A95-889C-1BB652BEF34C}" type="presParOf" srcId="{78DBE631-3742-472D-BAAA-E9B2AA859A06}" destId="{714AD4E0-4B42-468A-921C-C735E066F42C}" srcOrd="4" destOrd="0" presId="urn:microsoft.com/office/officeart/2005/8/layout/radial5"/>
    <dgm:cxn modelId="{93B23C84-AE5D-4808-AA08-A2C43BFA8CC6}" type="presParOf" srcId="{78DBE631-3742-472D-BAAA-E9B2AA859A06}" destId="{BD3C1D6F-C7C3-4A3A-BC3D-E57BFD5EAC20}" srcOrd="5" destOrd="0" presId="urn:microsoft.com/office/officeart/2005/8/layout/radial5"/>
    <dgm:cxn modelId="{5DAFEE65-B098-408B-BC03-4B113A41C79B}" type="presParOf" srcId="{BD3C1D6F-C7C3-4A3A-BC3D-E57BFD5EAC20}" destId="{AFA0A30E-B12D-43C3-9E25-B6FA9E486AC4}" srcOrd="0" destOrd="0" presId="urn:microsoft.com/office/officeart/2005/8/layout/radial5"/>
    <dgm:cxn modelId="{DB607240-FBD0-415C-A9F9-5C755A2F733F}" type="presParOf" srcId="{78DBE631-3742-472D-BAAA-E9B2AA859A06}" destId="{3C1D22BD-E73E-4242-AF16-2DA2C2C83869}" srcOrd="6" destOrd="0" presId="urn:microsoft.com/office/officeart/2005/8/layout/radial5"/>
    <dgm:cxn modelId="{8BDEABE5-D3CE-46F5-8D8C-668101CD0C52}" type="presParOf" srcId="{78DBE631-3742-472D-BAAA-E9B2AA859A06}" destId="{1506859B-283B-4276-8DE3-876E7F4E6AA3}" srcOrd="7" destOrd="0" presId="urn:microsoft.com/office/officeart/2005/8/layout/radial5"/>
    <dgm:cxn modelId="{B924E8F3-C9F6-4FB0-BC42-7945E88374F6}" type="presParOf" srcId="{1506859B-283B-4276-8DE3-876E7F4E6AA3}" destId="{D646807D-086C-429F-9768-CFE75A1BA82D}" srcOrd="0" destOrd="0" presId="urn:microsoft.com/office/officeart/2005/8/layout/radial5"/>
    <dgm:cxn modelId="{D14390D6-D9A9-4136-A206-7403178A77B7}" type="presParOf" srcId="{78DBE631-3742-472D-BAAA-E9B2AA859A06}" destId="{34A7DA08-3976-47D3-A0F3-250D4BD00442}" srcOrd="8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70EC415-5441-4F5D-BC82-B4FE546BB3D4}">
      <dsp:nvSpPr>
        <dsp:cNvPr id="0" name=""/>
        <dsp:cNvSpPr/>
      </dsp:nvSpPr>
      <dsp:spPr>
        <a:xfrm>
          <a:off x="4685937" y="1603806"/>
          <a:ext cx="1143725" cy="114372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800" kern="1200" dirty="0" smtClean="0"/>
            <a:t>Styrelse</a:t>
          </a:r>
          <a:endParaRPr lang="en-US" sz="1800" kern="1200" dirty="0"/>
        </a:p>
      </dsp:txBody>
      <dsp:txXfrm>
        <a:off x="4853432" y="1771301"/>
        <a:ext cx="808735" cy="808735"/>
      </dsp:txXfrm>
    </dsp:sp>
    <dsp:sp modelId="{FA1AB74B-6588-4BD5-9980-9028ECB080CF}">
      <dsp:nvSpPr>
        <dsp:cNvPr id="0" name=""/>
        <dsp:cNvSpPr/>
      </dsp:nvSpPr>
      <dsp:spPr>
        <a:xfrm rot="18150453">
          <a:off x="5562587" y="1260648"/>
          <a:ext cx="308822" cy="38886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900" kern="1200"/>
        </a:p>
      </dsp:txBody>
      <dsp:txXfrm>
        <a:off x="5584016" y="1377487"/>
        <a:ext cx="216175" cy="233320"/>
      </dsp:txXfrm>
    </dsp:sp>
    <dsp:sp modelId="{C4744AE3-F813-431C-BBA2-342D130D8424}">
      <dsp:nvSpPr>
        <dsp:cNvPr id="0" name=""/>
        <dsp:cNvSpPr/>
      </dsp:nvSpPr>
      <dsp:spPr>
        <a:xfrm>
          <a:off x="5613728" y="147889"/>
          <a:ext cx="1143725" cy="114372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900" kern="1200" dirty="0" smtClean="0"/>
            <a:t>Fest</a:t>
          </a:r>
          <a:endParaRPr lang="en-US" sz="900" kern="1200" dirty="0"/>
        </a:p>
      </dsp:txBody>
      <dsp:txXfrm>
        <a:off x="5781223" y="315384"/>
        <a:ext cx="808735" cy="808735"/>
      </dsp:txXfrm>
    </dsp:sp>
    <dsp:sp modelId="{886DC6EC-A475-4E03-8F96-9E814D74A6EF}">
      <dsp:nvSpPr>
        <dsp:cNvPr id="0" name=""/>
        <dsp:cNvSpPr/>
      </dsp:nvSpPr>
      <dsp:spPr>
        <a:xfrm>
          <a:off x="5930015" y="1981235"/>
          <a:ext cx="241759" cy="38886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900" kern="1200"/>
        </a:p>
      </dsp:txBody>
      <dsp:txXfrm>
        <a:off x="5930015" y="2059008"/>
        <a:ext cx="169231" cy="233320"/>
      </dsp:txXfrm>
    </dsp:sp>
    <dsp:sp modelId="{714AD4E0-4B42-468A-921C-C735E066F42C}">
      <dsp:nvSpPr>
        <dsp:cNvPr id="0" name=""/>
        <dsp:cNvSpPr/>
      </dsp:nvSpPr>
      <dsp:spPr>
        <a:xfrm>
          <a:off x="6285812" y="1603806"/>
          <a:ext cx="1143725" cy="114372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900" kern="1200" dirty="0" smtClean="0"/>
            <a:t>Underhållsteam</a:t>
          </a:r>
          <a:endParaRPr lang="en-US" sz="900" kern="1200" dirty="0"/>
        </a:p>
      </dsp:txBody>
      <dsp:txXfrm>
        <a:off x="6453307" y="1771301"/>
        <a:ext cx="808735" cy="808735"/>
      </dsp:txXfrm>
    </dsp:sp>
    <dsp:sp modelId="{BD3C1D6F-C7C3-4A3A-BC3D-E57BFD5EAC20}">
      <dsp:nvSpPr>
        <dsp:cNvPr id="0" name=""/>
        <dsp:cNvSpPr/>
      </dsp:nvSpPr>
      <dsp:spPr>
        <a:xfrm rot="5400000">
          <a:off x="5136920" y="2774331"/>
          <a:ext cx="241759" cy="38886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900" kern="1200"/>
        </a:p>
      </dsp:txBody>
      <dsp:txXfrm>
        <a:off x="5173184" y="2815840"/>
        <a:ext cx="169231" cy="233320"/>
      </dsp:txXfrm>
    </dsp:sp>
    <dsp:sp modelId="{3C1D22BD-E73E-4242-AF16-2DA2C2C83869}">
      <dsp:nvSpPr>
        <dsp:cNvPr id="0" name=""/>
        <dsp:cNvSpPr/>
      </dsp:nvSpPr>
      <dsp:spPr>
        <a:xfrm>
          <a:off x="4685937" y="3203681"/>
          <a:ext cx="1143725" cy="114372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900" kern="1200" dirty="0" smtClean="0"/>
            <a:t>Markteamet</a:t>
          </a:r>
          <a:endParaRPr lang="en-US" sz="900" kern="1200" dirty="0"/>
        </a:p>
      </dsp:txBody>
      <dsp:txXfrm>
        <a:off x="4853432" y="3371176"/>
        <a:ext cx="808735" cy="808735"/>
      </dsp:txXfrm>
    </dsp:sp>
    <dsp:sp modelId="{1506859B-283B-4276-8DE3-876E7F4E6AA3}">
      <dsp:nvSpPr>
        <dsp:cNvPr id="0" name=""/>
        <dsp:cNvSpPr/>
      </dsp:nvSpPr>
      <dsp:spPr>
        <a:xfrm rot="10800000">
          <a:off x="4343824" y="1981235"/>
          <a:ext cx="241759" cy="38886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900" kern="1200"/>
        </a:p>
      </dsp:txBody>
      <dsp:txXfrm rot="10800000">
        <a:off x="4416352" y="2059008"/>
        <a:ext cx="169231" cy="233320"/>
      </dsp:txXfrm>
    </dsp:sp>
    <dsp:sp modelId="{34A7DA08-3976-47D3-A0F3-250D4BD00442}">
      <dsp:nvSpPr>
        <dsp:cNvPr id="0" name=""/>
        <dsp:cNvSpPr/>
      </dsp:nvSpPr>
      <dsp:spPr>
        <a:xfrm>
          <a:off x="3086061" y="1603806"/>
          <a:ext cx="1143725" cy="114372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900" kern="1200" dirty="0" smtClean="0"/>
            <a:t>Fastighet</a:t>
          </a:r>
          <a:endParaRPr lang="en-US" sz="900" kern="1200" dirty="0"/>
        </a:p>
      </dsp:txBody>
      <dsp:txXfrm>
        <a:off x="3253556" y="1771301"/>
        <a:ext cx="808735" cy="80873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A95D7B-CE0B-460C-B831-59CAEF400336}" type="datetimeFigureOut">
              <a:rPr lang="en-US" smtClean="0"/>
              <a:t>2/2/2019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561C0F-F032-444D-995A-518D846C27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77257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7DCCFD2-126B-574D-B00B-F1AF268FD9DB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49239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EDF16-181A-4360-96C0-7DEEDCC1BA7A}" type="datetimeFigureOut">
              <a:rPr lang="en-US" smtClean="0"/>
              <a:t>2/2/2019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2A188-17B7-40F8-903C-7F764D79D3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7650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EDF16-181A-4360-96C0-7DEEDCC1BA7A}" type="datetimeFigureOut">
              <a:rPr lang="en-US" smtClean="0"/>
              <a:t>2/2/2019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2A188-17B7-40F8-903C-7F764D79D3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3612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EDF16-181A-4360-96C0-7DEEDCC1BA7A}" type="datetimeFigureOut">
              <a:rPr lang="en-US" smtClean="0"/>
              <a:t>2/2/2019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2A188-17B7-40F8-903C-7F764D79D3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9111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Introducti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tshållare för bild 8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13670"/>
            <a:ext cx="12192000" cy="6338596"/>
          </a:xfrm>
        </p:spPr>
        <p:txBody>
          <a:bodyPr/>
          <a:lstStyle>
            <a:lvl1pPr marL="0" indent="0">
              <a:buFont typeface="Arial" charset="0"/>
              <a:buNone/>
              <a:defRPr>
                <a:solidFill>
                  <a:srgbClr val="595959"/>
                </a:solidFill>
              </a:defRPr>
            </a:lvl1pPr>
          </a:lstStyle>
          <a:p>
            <a:r>
              <a:rPr lang="en-GB" dirty="0" smtClean="0"/>
              <a:t>Background picture</a:t>
            </a:r>
            <a:endParaRPr lang="en-GB" dirty="0"/>
          </a:p>
        </p:txBody>
      </p:sp>
      <p:sp>
        <p:nvSpPr>
          <p:cNvPr id="14" name="Rubrik 1"/>
          <p:cNvSpPr>
            <a:spLocks noGrp="1"/>
          </p:cNvSpPr>
          <p:nvPr>
            <p:ph type="ctrTitle" hasCustomPrompt="1"/>
          </p:nvPr>
        </p:nvSpPr>
        <p:spPr>
          <a:xfrm>
            <a:off x="0" y="2594996"/>
            <a:ext cx="12192000" cy="945123"/>
          </a:xfrm>
        </p:spPr>
        <p:txBody>
          <a:bodyPr/>
          <a:lstStyle>
            <a:lvl1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3000" b="0" cap="all" baseline="0"/>
            </a:lvl1pPr>
          </a:lstStyle>
          <a:p>
            <a:pPr lvl="0"/>
            <a:r>
              <a:rPr lang="sv-SE" noProof="0" dirty="0" smtClean="0"/>
              <a:t>MAIN </a:t>
            </a:r>
            <a:r>
              <a:rPr lang="sv-SE" noProof="0" dirty="0" err="1" smtClean="0"/>
              <a:t>HEADLINE</a:t>
            </a:r>
            <a:endParaRPr lang="en-GB" noProof="0" dirty="0"/>
          </a:p>
        </p:txBody>
      </p:sp>
      <p:sp>
        <p:nvSpPr>
          <p:cNvPr id="7" name="Text Placeholder 10"/>
          <p:cNvSpPr>
            <a:spLocks noGrp="1"/>
          </p:cNvSpPr>
          <p:nvPr>
            <p:ph type="body" sz="quarter" idx="11"/>
          </p:nvPr>
        </p:nvSpPr>
        <p:spPr>
          <a:xfrm>
            <a:off x="0" y="3974277"/>
            <a:ext cx="12192000" cy="811091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537703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EDF16-181A-4360-96C0-7DEEDCC1BA7A}" type="datetimeFigureOut">
              <a:rPr lang="en-US" smtClean="0"/>
              <a:t>2/2/2019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2A188-17B7-40F8-903C-7F764D79D3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63783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EDF16-181A-4360-96C0-7DEEDCC1BA7A}" type="datetimeFigureOut">
              <a:rPr lang="en-US" smtClean="0"/>
              <a:t>2/2/2019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2A188-17B7-40F8-903C-7F764D79D3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62596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EDF16-181A-4360-96C0-7DEEDCC1BA7A}" type="datetimeFigureOut">
              <a:rPr lang="en-US" smtClean="0"/>
              <a:t>2/2/2019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2A188-17B7-40F8-903C-7F764D79D3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7784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EDF16-181A-4360-96C0-7DEEDCC1BA7A}" type="datetimeFigureOut">
              <a:rPr lang="en-US" smtClean="0"/>
              <a:t>2/2/2019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2A188-17B7-40F8-903C-7F764D79D3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96073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EDF16-181A-4360-96C0-7DEEDCC1BA7A}" type="datetimeFigureOut">
              <a:rPr lang="en-US" smtClean="0"/>
              <a:t>2/2/2019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2A188-17B7-40F8-903C-7F764D79D3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69841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EDF16-181A-4360-96C0-7DEEDCC1BA7A}" type="datetimeFigureOut">
              <a:rPr lang="en-US" smtClean="0"/>
              <a:t>2/2/2019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2A188-17B7-40F8-903C-7F764D79D3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9815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EDF16-181A-4360-96C0-7DEEDCC1BA7A}" type="datetimeFigureOut">
              <a:rPr lang="en-US" smtClean="0"/>
              <a:t>2/2/2019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2A188-17B7-40F8-903C-7F764D79D3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5335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EDF16-181A-4360-96C0-7DEEDCC1BA7A}" type="datetimeFigureOut">
              <a:rPr lang="en-US" smtClean="0"/>
              <a:t>2/2/2019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2A188-17B7-40F8-903C-7F764D79D3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7372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6EDF16-181A-4360-96C0-7DEEDCC1BA7A}" type="datetimeFigureOut">
              <a:rPr lang="en-US" smtClean="0"/>
              <a:t>2/2/2019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92A188-17B7-40F8-903C-7F764D79D3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00679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2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1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emf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 smtClean="0"/>
              <a:t>BRF Östra Porten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 smtClean="0"/>
              <a:t>Extra stämma 2019-02-02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1393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dirty="0" smtClean="0"/>
              <a:t>Val </a:t>
            </a:r>
            <a:r>
              <a:rPr lang="en-US" dirty="0" err="1" smtClean="0"/>
              <a:t>av</a:t>
            </a:r>
            <a:r>
              <a:rPr lang="en-US" dirty="0" smtClean="0"/>
              <a:t> </a:t>
            </a:r>
            <a:r>
              <a:rPr lang="en-US" dirty="0" err="1" smtClean="0"/>
              <a:t>ny</a:t>
            </a:r>
            <a:r>
              <a:rPr lang="en-US" dirty="0" smtClean="0"/>
              <a:t> </a:t>
            </a:r>
            <a:r>
              <a:rPr lang="en-US" dirty="0" err="1" smtClean="0"/>
              <a:t>suppleant</a:t>
            </a:r>
            <a:r>
              <a:rPr lang="en-US" dirty="0" smtClean="0"/>
              <a:t> </a:t>
            </a:r>
            <a:r>
              <a:rPr lang="en-US" dirty="0" err="1" smtClean="0"/>
              <a:t>att</a:t>
            </a:r>
            <a:r>
              <a:rPr lang="en-US" dirty="0" smtClean="0"/>
              <a:t> </a:t>
            </a:r>
            <a:r>
              <a:rPr lang="en-US" dirty="0" err="1" smtClean="0"/>
              <a:t>ersätta</a:t>
            </a:r>
            <a:r>
              <a:rPr lang="en-US" dirty="0" smtClean="0"/>
              <a:t> </a:t>
            </a:r>
            <a:r>
              <a:rPr lang="en-US" dirty="0" err="1" smtClean="0"/>
              <a:t>Niclas</a:t>
            </a:r>
            <a:r>
              <a:rPr lang="en-US" dirty="0" smtClean="0"/>
              <a:t> </a:t>
            </a:r>
            <a:r>
              <a:rPr lang="en-US" dirty="0" err="1" smtClean="0"/>
              <a:t>Hultman</a:t>
            </a:r>
            <a:r>
              <a:rPr lang="en-US" dirty="0" smtClean="0"/>
              <a:t> </a:t>
            </a:r>
          </a:p>
          <a:p>
            <a:pPr marL="0" indent="0" algn="ctr">
              <a:buNone/>
            </a:pPr>
            <a:r>
              <a:rPr lang="en-US" dirty="0" err="1" smtClean="0"/>
              <a:t>fram</a:t>
            </a:r>
            <a:r>
              <a:rPr lang="en-US" dirty="0" smtClean="0"/>
              <a:t> till </a:t>
            </a:r>
            <a:r>
              <a:rPr lang="en-US" dirty="0" err="1" smtClean="0"/>
              <a:t>årsmötet</a:t>
            </a:r>
            <a:r>
              <a:rPr lang="en-US" dirty="0" smtClean="0"/>
              <a:t> i </a:t>
            </a:r>
            <a:r>
              <a:rPr lang="en-US" dirty="0" err="1" smtClean="0"/>
              <a:t>maj</a:t>
            </a:r>
            <a:r>
              <a:rPr lang="en-US" dirty="0" smtClean="0"/>
              <a:t> 2019</a:t>
            </a:r>
          </a:p>
          <a:p>
            <a:pPr marL="0" indent="0" algn="ctr">
              <a:buNone/>
            </a:pPr>
            <a:endParaRPr lang="sv-SE" dirty="0"/>
          </a:p>
          <a:p>
            <a:pPr algn="ctr"/>
            <a:r>
              <a:rPr lang="sv-SE" dirty="0" smtClean="0"/>
              <a:t>Valberedningens förslag (Svante Wedin)</a:t>
            </a:r>
          </a:p>
          <a:p>
            <a:pPr algn="ctr"/>
            <a:r>
              <a:rPr lang="sv-SE" dirty="0" smtClean="0"/>
              <a:t>Övriga förslag</a:t>
            </a:r>
            <a:endParaRPr lang="en-US" dirty="0" smtClean="0"/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9839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dirty="0" smtClean="0"/>
              <a:t>BRF Östra Portens organisation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78215369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Oval 2"/>
          <p:cNvSpPr/>
          <p:nvPr/>
        </p:nvSpPr>
        <p:spPr>
          <a:xfrm>
            <a:off x="4422648" y="1973516"/>
            <a:ext cx="1161288" cy="10881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dirty="0" smtClean="0"/>
              <a:t>Hemsida</a:t>
            </a:r>
            <a:endParaRPr lang="en-US" sz="12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388847" y="3209543"/>
            <a:ext cx="390178" cy="3353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5151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dirty="0" smtClean="0"/>
              <a:t>Underhållsteamet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sv-SE" dirty="0" smtClean="0"/>
              <a:t>Genomför aktiviteter genom styrelsen</a:t>
            </a:r>
          </a:p>
          <a:p>
            <a:pPr lvl="1"/>
            <a:r>
              <a:rPr lang="sv-SE" dirty="0" smtClean="0"/>
              <a:t>Löpande underhåll</a:t>
            </a:r>
          </a:p>
          <a:p>
            <a:pPr lvl="1"/>
            <a:r>
              <a:rPr lang="sv-SE" dirty="0" smtClean="0"/>
              <a:t>Akuta ärenden</a:t>
            </a:r>
          </a:p>
          <a:p>
            <a:pPr lvl="1"/>
            <a:r>
              <a:rPr lang="sv-SE" dirty="0" smtClean="0"/>
              <a:t>Aktiviteter enligt underhållsplanen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lvl="1"/>
            <a:r>
              <a:rPr lang="en-US" b="1" dirty="0" err="1" smtClean="0"/>
              <a:t>Befogenheter</a:t>
            </a:r>
            <a:r>
              <a:rPr lang="en-US" b="1" dirty="0" smtClean="0"/>
              <a:t> &amp; </a:t>
            </a:r>
            <a:r>
              <a:rPr lang="en-US" b="1" dirty="0" err="1" smtClean="0"/>
              <a:t>Ansvar</a:t>
            </a:r>
            <a:r>
              <a:rPr lang="en-US" b="1" dirty="0"/>
              <a:t/>
            </a:r>
            <a:br>
              <a:rPr lang="en-US" b="1" dirty="0"/>
            </a:br>
            <a:r>
              <a:rPr lang="en-US" b="1" dirty="0" err="1"/>
              <a:t>Underhållsteamet</a:t>
            </a:r>
            <a:r>
              <a:rPr lang="en-US" dirty="0"/>
              <a:t> (Thorgny </a:t>
            </a:r>
            <a:r>
              <a:rPr lang="en-US" dirty="0" err="1"/>
              <a:t>och</a:t>
            </a:r>
            <a:r>
              <a:rPr lang="en-US" dirty="0"/>
              <a:t> </a:t>
            </a:r>
            <a:r>
              <a:rPr lang="en-US" dirty="0" err="1"/>
              <a:t>Janne</a:t>
            </a:r>
            <a:r>
              <a:rPr lang="en-US" dirty="0"/>
              <a:t>)</a:t>
            </a:r>
            <a:br>
              <a:rPr lang="en-US" dirty="0"/>
            </a:br>
            <a:r>
              <a:rPr lang="en-US" dirty="0" err="1"/>
              <a:t>Alla</a:t>
            </a:r>
            <a:r>
              <a:rPr lang="en-US" dirty="0"/>
              <a:t> </a:t>
            </a:r>
            <a:r>
              <a:rPr lang="en-US" dirty="0" err="1"/>
              <a:t>planerade</a:t>
            </a:r>
            <a:r>
              <a:rPr lang="en-US" dirty="0"/>
              <a:t> </a:t>
            </a:r>
            <a:r>
              <a:rPr lang="en-US" dirty="0" err="1"/>
              <a:t>aktiviteter</a:t>
            </a:r>
            <a:r>
              <a:rPr lang="en-US" dirty="0"/>
              <a:t> </a:t>
            </a:r>
            <a:r>
              <a:rPr lang="en-US" dirty="0" err="1"/>
              <a:t>ska</a:t>
            </a:r>
            <a:r>
              <a:rPr lang="en-US" dirty="0"/>
              <a:t> </a:t>
            </a:r>
            <a:r>
              <a:rPr lang="en-US" dirty="0" err="1"/>
              <a:t>finnas</a:t>
            </a:r>
            <a:r>
              <a:rPr lang="en-US" dirty="0"/>
              <a:t> i </a:t>
            </a:r>
            <a:r>
              <a:rPr lang="en-US" dirty="0" err="1"/>
              <a:t>Underhållsplanen</a:t>
            </a:r>
            <a:r>
              <a:rPr lang="en-US" dirty="0"/>
              <a:t/>
            </a:r>
            <a:br>
              <a:rPr lang="en-US" dirty="0"/>
            </a:br>
            <a:r>
              <a:rPr lang="en-US" dirty="0" err="1"/>
              <a:t>Alla</a:t>
            </a:r>
            <a:r>
              <a:rPr lang="en-US" dirty="0"/>
              <a:t> </a:t>
            </a:r>
            <a:r>
              <a:rPr lang="en-US" dirty="0" err="1"/>
              <a:t>aktiviteter</a:t>
            </a:r>
            <a:r>
              <a:rPr lang="en-US" dirty="0"/>
              <a:t> </a:t>
            </a:r>
            <a:r>
              <a:rPr lang="en-US" dirty="0" err="1"/>
              <a:t>ska</a:t>
            </a:r>
            <a:r>
              <a:rPr lang="en-US" dirty="0"/>
              <a:t> </a:t>
            </a:r>
            <a:r>
              <a:rPr lang="en-US" dirty="0" err="1"/>
              <a:t>beslutas</a:t>
            </a:r>
            <a:r>
              <a:rPr lang="en-US" dirty="0"/>
              <a:t> </a:t>
            </a:r>
            <a:r>
              <a:rPr lang="en-US" dirty="0" err="1"/>
              <a:t>av</a:t>
            </a:r>
            <a:r>
              <a:rPr lang="en-US" dirty="0"/>
              <a:t> </a:t>
            </a:r>
            <a:r>
              <a:rPr lang="en-US" dirty="0" err="1"/>
              <a:t>styrelsen</a:t>
            </a:r>
            <a:r>
              <a:rPr lang="en-US" dirty="0"/>
              <a:t>. </a:t>
            </a:r>
            <a:r>
              <a:rPr lang="en-US" dirty="0" err="1"/>
              <a:t>Akuta</a:t>
            </a:r>
            <a:r>
              <a:rPr lang="en-US" dirty="0"/>
              <a:t> </a:t>
            </a:r>
            <a:r>
              <a:rPr lang="en-US" dirty="0" err="1"/>
              <a:t>händelser</a:t>
            </a:r>
            <a:r>
              <a:rPr lang="en-US" dirty="0"/>
              <a:t> </a:t>
            </a:r>
            <a:r>
              <a:rPr lang="en-US" dirty="0" err="1"/>
              <a:t>sköter</a:t>
            </a:r>
            <a:r>
              <a:rPr lang="en-US" dirty="0"/>
              <a:t> </a:t>
            </a:r>
            <a:r>
              <a:rPr lang="en-US" dirty="0" err="1"/>
              <a:t>underhållsteamet</a:t>
            </a:r>
            <a:r>
              <a:rPr lang="en-US" dirty="0"/>
              <a:t> </a:t>
            </a:r>
            <a:r>
              <a:rPr lang="en-US" dirty="0" err="1"/>
              <a:t>löpande</a:t>
            </a:r>
            <a:r>
              <a:rPr lang="en-US" dirty="0"/>
              <a:t>, </a:t>
            </a:r>
            <a:r>
              <a:rPr lang="en-US" dirty="0" err="1"/>
              <a:t>rapporterar</a:t>
            </a:r>
            <a:r>
              <a:rPr lang="en-US" dirty="0"/>
              <a:t> till </a:t>
            </a:r>
            <a:r>
              <a:rPr lang="en-US" dirty="0" err="1"/>
              <a:t>styrelsen</a:t>
            </a:r>
            <a:r>
              <a:rPr lang="en-US" dirty="0"/>
              <a:t>; </a:t>
            </a:r>
            <a:r>
              <a:rPr lang="en-US" dirty="0" err="1"/>
              <a:t>materialkostnad</a:t>
            </a:r>
            <a:r>
              <a:rPr lang="en-US" dirty="0"/>
              <a:t> </a:t>
            </a:r>
            <a:r>
              <a:rPr lang="en-US" dirty="0" err="1"/>
              <a:t>och</a:t>
            </a:r>
            <a:r>
              <a:rPr lang="en-US" dirty="0"/>
              <a:t> </a:t>
            </a:r>
            <a:r>
              <a:rPr lang="en-US" dirty="0" err="1"/>
              <a:t>löpande</a:t>
            </a:r>
            <a:r>
              <a:rPr lang="en-US" dirty="0"/>
              <a:t> </a:t>
            </a:r>
            <a:r>
              <a:rPr lang="en-US" dirty="0" err="1"/>
              <a:t>timmar</a:t>
            </a:r>
            <a:r>
              <a:rPr lang="en-US" dirty="0"/>
              <a:t>. Vid </a:t>
            </a:r>
            <a:r>
              <a:rPr lang="en-US" dirty="0" err="1"/>
              <a:t>kostnader</a:t>
            </a:r>
            <a:r>
              <a:rPr lang="en-US" dirty="0"/>
              <a:t> </a:t>
            </a:r>
            <a:r>
              <a:rPr lang="en-US" dirty="0" err="1"/>
              <a:t>över</a:t>
            </a:r>
            <a:r>
              <a:rPr lang="en-US" dirty="0"/>
              <a:t> 5000 </a:t>
            </a:r>
            <a:r>
              <a:rPr lang="en-US" dirty="0" err="1"/>
              <a:t>ska</a:t>
            </a:r>
            <a:r>
              <a:rPr lang="en-US" dirty="0"/>
              <a:t> </a:t>
            </a:r>
            <a:r>
              <a:rPr lang="en-US" dirty="0" err="1"/>
              <a:t>styrelsen</a:t>
            </a:r>
            <a:r>
              <a:rPr lang="en-US" dirty="0"/>
              <a:t> </a:t>
            </a:r>
            <a:r>
              <a:rPr lang="en-US" dirty="0" err="1"/>
              <a:t>kontaktas</a:t>
            </a:r>
            <a:r>
              <a:rPr lang="en-US" dirty="0"/>
              <a:t>.</a:t>
            </a:r>
            <a:br>
              <a:rPr lang="en-US" dirty="0"/>
            </a:br>
            <a:r>
              <a:rPr lang="en-US" dirty="0" err="1"/>
              <a:t>Skall</a:t>
            </a:r>
            <a:r>
              <a:rPr lang="en-US" dirty="0"/>
              <a:t> delta </a:t>
            </a:r>
            <a:r>
              <a:rPr lang="en-US" dirty="0" err="1"/>
              <a:t>på</a:t>
            </a:r>
            <a:r>
              <a:rPr lang="en-US" dirty="0"/>
              <a:t> </a:t>
            </a:r>
            <a:r>
              <a:rPr lang="en-US" dirty="0" err="1"/>
              <a:t>styrelsemöten</a:t>
            </a:r>
            <a:r>
              <a:rPr lang="en-US" dirty="0"/>
              <a:t>.</a:t>
            </a:r>
            <a:br>
              <a:rPr lang="en-US" dirty="0"/>
            </a:br>
            <a:endParaRPr lang="sv-SE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4069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dirty="0" smtClean="0"/>
              <a:t>Markteamet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v-SE" dirty="0" smtClean="0"/>
              <a:t>Genomför aktiviteter genom styrelsen</a:t>
            </a:r>
          </a:p>
          <a:p>
            <a:pPr lvl="1"/>
            <a:r>
              <a:rPr lang="sv-SE" dirty="0" smtClean="0"/>
              <a:t>Grönområden</a:t>
            </a:r>
          </a:p>
          <a:p>
            <a:pPr lvl="1"/>
            <a:r>
              <a:rPr lang="sv-SE" dirty="0" smtClean="0"/>
              <a:t>Häckar</a:t>
            </a:r>
          </a:p>
          <a:p>
            <a:pPr lvl="1"/>
            <a:r>
              <a:rPr lang="sv-SE" dirty="0" smtClean="0"/>
              <a:t>Planerar enligt årshjulet</a:t>
            </a:r>
          </a:p>
          <a:p>
            <a:pPr lvl="1"/>
            <a:r>
              <a:rPr lang="sv-SE" dirty="0" smtClean="0"/>
              <a:t>Kontakt mot leverantörer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 err="1" smtClean="0"/>
              <a:t>Befogenheter</a:t>
            </a:r>
            <a:r>
              <a:rPr lang="en-US" b="1" dirty="0" smtClean="0"/>
              <a:t> &amp; </a:t>
            </a:r>
            <a:r>
              <a:rPr lang="en-US" b="1" dirty="0" err="1" smtClean="0"/>
              <a:t>Ansvarmandat</a:t>
            </a:r>
            <a:r>
              <a:rPr lang="en-US" b="1" dirty="0" smtClean="0"/>
              <a:t> </a:t>
            </a:r>
            <a:r>
              <a:rPr lang="en-US" b="1" dirty="0"/>
              <a:t>till:</a:t>
            </a:r>
            <a:br>
              <a:rPr lang="en-US" b="1" dirty="0"/>
            </a:br>
            <a:r>
              <a:rPr lang="en-US" b="1" dirty="0" err="1"/>
              <a:t>Markteamet</a:t>
            </a:r>
            <a:r>
              <a:rPr lang="en-US" b="1" dirty="0"/>
              <a:t> (fn. Ingen) (Michael </a:t>
            </a:r>
            <a:r>
              <a:rPr lang="en-US" b="1" dirty="0" err="1"/>
              <a:t>ansv</a:t>
            </a:r>
            <a:r>
              <a:rPr lang="en-US" b="1" dirty="0"/>
              <a:t>. tills </a:t>
            </a:r>
            <a:r>
              <a:rPr lang="en-US" b="1" dirty="0" err="1"/>
              <a:t>vidare</a:t>
            </a:r>
            <a:r>
              <a:rPr lang="en-US" b="1" dirty="0"/>
              <a:t>)</a:t>
            </a:r>
            <a:br>
              <a:rPr lang="en-US" b="1" dirty="0"/>
            </a:br>
            <a:r>
              <a:rPr lang="en-US" dirty="0" err="1"/>
              <a:t>Befogenheter</a:t>
            </a:r>
            <a:r>
              <a:rPr lang="en-US" dirty="0"/>
              <a:t>: ta in </a:t>
            </a:r>
            <a:r>
              <a:rPr lang="en-US" dirty="0" err="1"/>
              <a:t>nya</a:t>
            </a:r>
            <a:r>
              <a:rPr lang="en-US" dirty="0"/>
              <a:t> </a:t>
            </a:r>
            <a:r>
              <a:rPr lang="en-US" dirty="0" err="1"/>
              <a:t>offerter</a:t>
            </a:r>
            <a:r>
              <a:rPr lang="en-US" dirty="0"/>
              <a:t>, </a:t>
            </a:r>
            <a:r>
              <a:rPr lang="en-US" dirty="0" err="1"/>
              <a:t>planlägga</a:t>
            </a:r>
            <a:r>
              <a:rPr lang="en-US" dirty="0"/>
              <a:t> </a:t>
            </a:r>
            <a:r>
              <a:rPr lang="en-US" dirty="0" err="1"/>
              <a:t>för</a:t>
            </a:r>
            <a:r>
              <a:rPr lang="en-US" dirty="0"/>
              <a:t> </a:t>
            </a:r>
            <a:r>
              <a:rPr lang="en-US" dirty="0" err="1"/>
              <a:t>nästkommande</a:t>
            </a:r>
            <a:r>
              <a:rPr lang="en-US" dirty="0"/>
              <a:t> </a:t>
            </a:r>
            <a:r>
              <a:rPr lang="en-US" dirty="0" err="1"/>
              <a:t>år</a:t>
            </a:r>
            <a:r>
              <a:rPr lang="en-US" dirty="0"/>
              <a:t> </a:t>
            </a:r>
            <a:r>
              <a:rPr lang="en-US" dirty="0" err="1"/>
              <a:t>och</a:t>
            </a:r>
            <a:r>
              <a:rPr lang="en-US" dirty="0"/>
              <a:t> </a:t>
            </a:r>
            <a:r>
              <a:rPr lang="en-US" dirty="0" err="1"/>
              <a:t>lämna</a:t>
            </a:r>
            <a:r>
              <a:rPr lang="en-US" dirty="0"/>
              <a:t> till </a:t>
            </a:r>
            <a:r>
              <a:rPr lang="en-US" dirty="0" err="1"/>
              <a:t>styrelsen</a:t>
            </a:r>
            <a:r>
              <a:rPr lang="en-US" dirty="0"/>
              <a:t>. </a:t>
            </a:r>
            <a:r>
              <a:rPr lang="en-US" dirty="0" err="1"/>
              <a:t>Styrelsen</a:t>
            </a:r>
            <a:r>
              <a:rPr lang="en-US" dirty="0"/>
              <a:t> </a:t>
            </a:r>
            <a:r>
              <a:rPr lang="en-US" dirty="0" err="1"/>
              <a:t>ge</a:t>
            </a:r>
            <a:r>
              <a:rPr lang="en-US" dirty="0"/>
              <a:t> input </a:t>
            </a:r>
            <a:r>
              <a:rPr lang="en-US" dirty="0" err="1"/>
              <a:t>på</a:t>
            </a:r>
            <a:r>
              <a:rPr lang="en-US" dirty="0"/>
              <a:t> </a:t>
            </a:r>
            <a:r>
              <a:rPr lang="en-US" dirty="0" err="1"/>
              <a:t>vad</a:t>
            </a:r>
            <a:r>
              <a:rPr lang="en-US" dirty="0"/>
              <a:t> </a:t>
            </a:r>
            <a:r>
              <a:rPr lang="en-US" dirty="0" err="1"/>
              <a:t>som</a:t>
            </a:r>
            <a:r>
              <a:rPr lang="en-US" dirty="0"/>
              <a:t> </a:t>
            </a:r>
            <a:r>
              <a:rPr lang="en-US" dirty="0" err="1"/>
              <a:t>behover</a:t>
            </a:r>
            <a:r>
              <a:rPr lang="en-US" dirty="0"/>
              <a:t> </a:t>
            </a:r>
            <a:r>
              <a:rPr lang="en-US" dirty="0" err="1"/>
              <a:t>göras</a:t>
            </a:r>
            <a:r>
              <a:rPr lang="en-US" dirty="0"/>
              <a:t>.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 err="1"/>
              <a:t>Alla</a:t>
            </a:r>
            <a:r>
              <a:rPr lang="en-US" dirty="0"/>
              <a:t> </a:t>
            </a:r>
            <a:r>
              <a:rPr lang="en-US" dirty="0" err="1"/>
              <a:t>aktiviteter</a:t>
            </a:r>
            <a:r>
              <a:rPr lang="en-US" dirty="0"/>
              <a:t> </a:t>
            </a:r>
            <a:r>
              <a:rPr lang="en-US" dirty="0" err="1"/>
              <a:t>ska</a:t>
            </a:r>
            <a:r>
              <a:rPr lang="en-US" dirty="0"/>
              <a:t> </a:t>
            </a:r>
            <a:r>
              <a:rPr lang="en-US" dirty="0" err="1"/>
              <a:t>beslutas</a:t>
            </a:r>
            <a:r>
              <a:rPr lang="en-US" dirty="0"/>
              <a:t> </a:t>
            </a:r>
            <a:r>
              <a:rPr lang="en-US" dirty="0" err="1"/>
              <a:t>av</a:t>
            </a:r>
            <a:r>
              <a:rPr lang="en-US" dirty="0"/>
              <a:t> </a:t>
            </a:r>
            <a:r>
              <a:rPr lang="en-US" dirty="0" err="1"/>
              <a:t>styrelsen</a:t>
            </a:r>
            <a:r>
              <a:rPr lang="en-US" dirty="0"/>
              <a:t>. </a:t>
            </a:r>
            <a:r>
              <a:rPr lang="en-US" dirty="0" err="1"/>
              <a:t>Ev</a:t>
            </a:r>
            <a:r>
              <a:rPr lang="en-US" dirty="0"/>
              <a:t>. </a:t>
            </a:r>
            <a:r>
              <a:rPr lang="en-US" dirty="0" err="1"/>
              <a:t>förändringar</a:t>
            </a:r>
            <a:r>
              <a:rPr lang="en-US" dirty="0"/>
              <a:t>, </a:t>
            </a:r>
            <a:r>
              <a:rPr lang="en-US" dirty="0" err="1"/>
              <a:t>tillkomna</a:t>
            </a:r>
            <a:r>
              <a:rPr lang="en-US" dirty="0"/>
              <a:t> </a:t>
            </a:r>
            <a:r>
              <a:rPr lang="en-US" dirty="0" err="1"/>
              <a:t>kostnader</a:t>
            </a:r>
            <a:r>
              <a:rPr lang="en-US" dirty="0"/>
              <a:t> </a:t>
            </a:r>
            <a:r>
              <a:rPr lang="en-US" dirty="0" err="1"/>
              <a:t>upp</a:t>
            </a:r>
            <a:r>
              <a:rPr lang="en-US" dirty="0"/>
              <a:t> till 15000 </a:t>
            </a:r>
            <a:r>
              <a:rPr lang="en-US" dirty="0" err="1"/>
              <a:t>kan</a:t>
            </a:r>
            <a:r>
              <a:rPr lang="en-US" dirty="0"/>
              <a:t> </a:t>
            </a:r>
            <a:r>
              <a:rPr lang="en-US" dirty="0" err="1"/>
              <a:t>beslutas</a:t>
            </a:r>
            <a:r>
              <a:rPr lang="en-US" dirty="0"/>
              <a:t> </a:t>
            </a:r>
            <a:r>
              <a:rPr lang="en-US" dirty="0" err="1"/>
              <a:t>av</a:t>
            </a:r>
            <a:r>
              <a:rPr lang="en-US" dirty="0"/>
              <a:t> Michael </a:t>
            </a:r>
            <a:r>
              <a:rPr lang="en-US" dirty="0" err="1"/>
              <a:t>ensam</a:t>
            </a:r>
            <a:r>
              <a:rPr lang="en-US" dirty="0"/>
              <a:t>.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9116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dirty="0" smtClean="0"/>
              <a:t>Festkommiten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sv-SE" dirty="0" smtClean="0"/>
              <a:t>Festkommitten</a:t>
            </a:r>
          </a:p>
          <a:p>
            <a:pPr lvl="1"/>
            <a:r>
              <a:rPr lang="sv-SE" dirty="0" smtClean="0"/>
              <a:t>Kräftskiva</a:t>
            </a:r>
          </a:p>
          <a:p>
            <a:pPr lvl="1"/>
            <a:r>
              <a:rPr lang="sv-SE" dirty="0" smtClean="0"/>
              <a:t>Julfest</a:t>
            </a:r>
          </a:p>
          <a:p>
            <a:pPr lvl="1"/>
            <a:r>
              <a:rPr lang="sv-SE" dirty="0" smtClean="0"/>
              <a:t>Höst/vårfixardagen</a:t>
            </a:r>
          </a:p>
          <a:p>
            <a:pPr lvl="1"/>
            <a:r>
              <a:rPr lang="sv-SE" dirty="0" smtClean="0"/>
              <a:t>Extrastämma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sv-SE" dirty="0" smtClean="0"/>
              <a:t>Befogenheter och ansvar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-</a:t>
            </a:r>
            <a:r>
              <a:rPr lang="en-US" dirty="0" err="1" smtClean="0"/>
              <a:t>Får</a:t>
            </a:r>
            <a:r>
              <a:rPr lang="en-US" dirty="0" smtClean="0"/>
              <a:t> </a:t>
            </a:r>
            <a:r>
              <a:rPr lang="en-US" dirty="0"/>
              <a:t>i </a:t>
            </a:r>
            <a:r>
              <a:rPr lang="en-US" dirty="0" err="1"/>
              <a:t>uppdrag</a:t>
            </a:r>
            <a:r>
              <a:rPr lang="en-US" dirty="0"/>
              <a:t> </a:t>
            </a:r>
            <a:r>
              <a:rPr lang="en-US" dirty="0" err="1"/>
              <a:t>av</a:t>
            </a:r>
            <a:r>
              <a:rPr lang="en-US" dirty="0"/>
              <a:t> </a:t>
            </a:r>
            <a:r>
              <a:rPr lang="en-US" dirty="0" err="1"/>
              <a:t>styrelsen</a:t>
            </a:r>
            <a:r>
              <a:rPr lang="en-US" dirty="0"/>
              <a:t> </a:t>
            </a:r>
            <a:r>
              <a:rPr lang="en-US" dirty="0" err="1"/>
              <a:t>att</a:t>
            </a:r>
            <a:r>
              <a:rPr lang="en-US" dirty="0"/>
              <a:t> </a:t>
            </a:r>
            <a:r>
              <a:rPr lang="en-US" dirty="0" err="1"/>
              <a:t>förbereda</a:t>
            </a:r>
            <a:r>
              <a:rPr lang="en-US" dirty="0"/>
              <a:t>, </a:t>
            </a:r>
            <a:r>
              <a:rPr lang="en-US" dirty="0" err="1"/>
              <a:t>genomföra</a:t>
            </a:r>
            <a:r>
              <a:rPr lang="en-US" dirty="0"/>
              <a:t> </a:t>
            </a:r>
            <a:r>
              <a:rPr lang="en-US" dirty="0" err="1"/>
              <a:t>och</a:t>
            </a:r>
            <a:r>
              <a:rPr lang="en-US" dirty="0"/>
              <a:t> </a:t>
            </a:r>
            <a:r>
              <a:rPr lang="en-US" dirty="0" err="1"/>
              <a:t>utvärdera</a:t>
            </a:r>
            <a:r>
              <a:rPr lang="en-US" dirty="0"/>
              <a:t> </a:t>
            </a:r>
            <a:r>
              <a:rPr lang="en-US" dirty="0" err="1"/>
              <a:t>festaktiviteter</a:t>
            </a:r>
            <a:r>
              <a:rPr lang="en-US" dirty="0"/>
              <a:t> </a:t>
            </a:r>
            <a:r>
              <a:rPr lang="en-US" dirty="0" err="1"/>
              <a:t>som</a:t>
            </a:r>
            <a:r>
              <a:rPr lang="en-US" dirty="0"/>
              <a:t> </a:t>
            </a:r>
            <a:r>
              <a:rPr lang="en-US" dirty="0" err="1"/>
              <a:t>styrelsen</a:t>
            </a:r>
            <a:r>
              <a:rPr lang="en-US" dirty="0"/>
              <a:t> </a:t>
            </a:r>
            <a:r>
              <a:rPr lang="en-US" dirty="0" err="1"/>
              <a:t>har</a:t>
            </a:r>
            <a:r>
              <a:rPr lang="en-US" dirty="0"/>
              <a:t> </a:t>
            </a:r>
            <a:r>
              <a:rPr lang="en-US" dirty="0" err="1"/>
              <a:t>beslutat</a:t>
            </a:r>
            <a:r>
              <a:rPr lang="en-US"/>
              <a:t> </a:t>
            </a:r>
            <a:r>
              <a:rPr lang="en-US" smtClean="0"/>
              <a:t>samt</a:t>
            </a:r>
            <a:r>
              <a:rPr lang="en-US" dirty="0" smtClean="0"/>
              <a:t> </a:t>
            </a:r>
            <a:r>
              <a:rPr lang="en-US" dirty="0" err="1"/>
              <a:t>kan</a:t>
            </a:r>
            <a:r>
              <a:rPr lang="en-US" dirty="0"/>
              <a:t> </a:t>
            </a:r>
            <a:r>
              <a:rPr lang="en-US" dirty="0" err="1"/>
              <a:t>föreslå</a:t>
            </a:r>
            <a:r>
              <a:rPr lang="en-US" dirty="0"/>
              <a:t> </a:t>
            </a:r>
            <a:r>
              <a:rPr lang="en-US" dirty="0" err="1"/>
              <a:t>ev</a:t>
            </a:r>
            <a:r>
              <a:rPr lang="en-US" dirty="0"/>
              <a:t>. </a:t>
            </a:r>
            <a:r>
              <a:rPr lang="en-US" dirty="0" err="1"/>
              <a:t>egna</a:t>
            </a:r>
            <a:r>
              <a:rPr lang="en-US" dirty="0"/>
              <a:t> </a:t>
            </a:r>
            <a:r>
              <a:rPr lang="en-US" dirty="0" err="1"/>
              <a:t>aktiviteter</a:t>
            </a:r>
            <a:r>
              <a:rPr lang="en-US" dirty="0"/>
              <a:t>. </a:t>
            </a:r>
            <a:br>
              <a:rPr lang="en-US" dirty="0"/>
            </a:br>
            <a:r>
              <a:rPr lang="en-US" dirty="0" err="1"/>
              <a:t>Har</a:t>
            </a:r>
            <a:r>
              <a:rPr lang="en-US" dirty="0"/>
              <a:t> </a:t>
            </a:r>
            <a:r>
              <a:rPr lang="en-US" dirty="0" err="1"/>
              <a:t>befogenheter</a:t>
            </a:r>
            <a:r>
              <a:rPr lang="en-US" dirty="0"/>
              <a:t> </a:t>
            </a:r>
            <a:r>
              <a:rPr lang="en-US" dirty="0" err="1"/>
              <a:t>att</a:t>
            </a:r>
            <a:r>
              <a:rPr lang="en-US" dirty="0"/>
              <a:t> </a:t>
            </a:r>
            <a:r>
              <a:rPr lang="en-US" dirty="0" err="1"/>
              <a:t>använda</a:t>
            </a:r>
            <a:r>
              <a:rPr lang="en-US" dirty="0"/>
              <a:t> City Gross-</a:t>
            </a:r>
            <a:r>
              <a:rPr lang="en-US" dirty="0" err="1"/>
              <a:t>kortet</a:t>
            </a:r>
            <a:r>
              <a:rPr lang="en-US" dirty="0"/>
              <a:t>.</a:t>
            </a:r>
            <a:endParaRPr lang="sv-SE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7205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dirty="0" smtClean="0"/>
              <a:t>Hemsida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sv-SE" dirty="0" smtClean="0"/>
              <a:t>Genomför aktiviteter på uppdrag av styrelsen</a:t>
            </a:r>
          </a:p>
          <a:p>
            <a:pPr lvl="1"/>
            <a:r>
              <a:rPr lang="sv-SE" dirty="0" smtClean="0"/>
              <a:t>Uppdaterad löpande</a:t>
            </a:r>
          </a:p>
          <a:p>
            <a:pPr lvl="1"/>
            <a:r>
              <a:rPr lang="sv-SE" dirty="0" smtClean="0"/>
              <a:t>Bokning av grill och föreningsgård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b="1" dirty="0" err="1"/>
              <a:t>Arbetsbeskrivning</a:t>
            </a:r>
            <a:r>
              <a:rPr lang="en-US" b="1" dirty="0"/>
              <a:t> </a:t>
            </a:r>
            <a:r>
              <a:rPr lang="en-US" b="1" dirty="0" err="1"/>
              <a:t>och</a:t>
            </a:r>
            <a:r>
              <a:rPr lang="en-US" b="1" dirty="0"/>
              <a:t> </a:t>
            </a:r>
            <a:r>
              <a:rPr lang="en-US" b="1" dirty="0" err="1"/>
              <a:t>mandat</a:t>
            </a:r>
            <a:r>
              <a:rPr lang="en-US" b="1" dirty="0"/>
              <a:t> till</a:t>
            </a:r>
            <a:r>
              <a:rPr lang="en-US" dirty="0"/>
              <a:t/>
            </a:r>
            <a:br>
              <a:rPr lang="en-US" dirty="0"/>
            </a:br>
            <a:r>
              <a:rPr lang="en-US" b="1" dirty="0" err="1"/>
              <a:t>Hemsidesansvarig</a:t>
            </a:r>
            <a:r>
              <a:rPr lang="en-US" b="1" dirty="0"/>
              <a:t> </a:t>
            </a:r>
            <a:r>
              <a:rPr lang="en-US" b="1" dirty="0" err="1"/>
              <a:t>och</a:t>
            </a:r>
            <a:r>
              <a:rPr lang="en-US" b="1" dirty="0"/>
              <a:t> </a:t>
            </a:r>
            <a:r>
              <a:rPr lang="en-US" b="1" dirty="0" err="1"/>
              <a:t>Facebookansvarig</a:t>
            </a:r>
            <a:r>
              <a:rPr lang="en-US" dirty="0"/>
              <a:t>:</a:t>
            </a:r>
            <a:br>
              <a:rPr lang="en-US" dirty="0"/>
            </a:br>
            <a:r>
              <a:rPr lang="en-US" dirty="0" err="1"/>
              <a:t>Lägga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på</a:t>
            </a:r>
            <a:r>
              <a:rPr lang="en-US" dirty="0"/>
              <a:t> </a:t>
            </a:r>
            <a:r>
              <a:rPr lang="en-US" dirty="0" err="1"/>
              <a:t>hemsidan</a:t>
            </a:r>
            <a:r>
              <a:rPr lang="en-US" dirty="0"/>
              <a:t>/</a:t>
            </a:r>
            <a:r>
              <a:rPr lang="en-US" dirty="0" err="1"/>
              <a:t>facebook</a:t>
            </a:r>
            <a:r>
              <a:rPr lang="en-US" dirty="0"/>
              <a:t> den information </a:t>
            </a:r>
            <a:r>
              <a:rPr lang="en-US" dirty="0" err="1"/>
              <a:t>styrelsen</a:t>
            </a:r>
            <a:r>
              <a:rPr lang="en-US" dirty="0"/>
              <a:t> </a:t>
            </a:r>
            <a:r>
              <a:rPr lang="en-US" dirty="0" err="1"/>
              <a:t>ber</a:t>
            </a:r>
            <a:r>
              <a:rPr lang="en-US" dirty="0"/>
              <a:t> </a:t>
            </a:r>
            <a:r>
              <a:rPr lang="en-US" dirty="0" err="1"/>
              <a:t>om.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Deltager  10 min  I </a:t>
            </a:r>
            <a:r>
              <a:rPr lang="en-US" dirty="0" err="1" smtClean="0"/>
              <a:t>slutet</a:t>
            </a:r>
            <a:r>
              <a:rPr lang="en-US" dirty="0" smtClean="0"/>
              <a:t> </a:t>
            </a:r>
            <a:r>
              <a:rPr lang="en-US" dirty="0" err="1" smtClean="0"/>
              <a:t>på</a:t>
            </a:r>
            <a:r>
              <a:rPr lang="en-US" dirty="0" smtClean="0"/>
              <a:t> </a:t>
            </a:r>
            <a:r>
              <a:rPr lang="en-US" dirty="0" err="1" smtClean="0"/>
              <a:t>styrelsemötena</a:t>
            </a:r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664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dirty="0" smtClean="0"/>
              <a:t>Fastighet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-353786" y="1368425"/>
            <a:ext cx="5181600" cy="4351338"/>
          </a:xfrm>
        </p:spPr>
        <p:txBody>
          <a:bodyPr>
            <a:normAutofit/>
          </a:bodyPr>
          <a:lstStyle/>
          <a:p>
            <a:r>
              <a:rPr lang="sv-SE" dirty="0" smtClean="0"/>
              <a:t>Genomfört</a:t>
            </a:r>
          </a:p>
          <a:p>
            <a:pPr lvl="1"/>
            <a:r>
              <a:rPr lang="sv-SE" dirty="0" smtClean="0"/>
              <a:t>Enligt underhållsplan/årshjul</a:t>
            </a:r>
          </a:p>
          <a:p>
            <a:pPr lvl="1"/>
            <a:r>
              <a:rPr lang="sv-SE" dirty="0" smtClean="0"/>
              <a:t>Fördelning garage/parkering</a:t>
            </a:r>
          </a:p>
          <a:p>
            <a:pPr lvl="1"/>
            <a:r>
              <a:rPr lang="sv-SE" dirty="0" smtClean="0"/>
              <a:t>Nulägesanalys med HSB</a:t>
            </a:r>
          </a:p>
          <a:p>
            <a:pPr lvl="1"/>
            <a:r>
              <a:rPr lang="sv-SE" dirty="0" smtClean="0"/>
              <a:t>Vattenskada</a:t>
            </a:r>
          </a:p>
          <a:p>
            <a:pPr lvl="1"/>
            <a:r>
              <a:rPr lang="sv-SE" dirty="0" smtClean="0"/>
              <a:t>Administrera bokningar</a:t>
            </a:r>
          </a:p>
          <a:p>
            <a:pPr lvl="1"/>
            <a:r>
              <a:rPr lang="sv-SE" dirty="0" smtClean="0"/>
              <a:t>Sammordning med UH Teamet</a:t>
            </a:r>
          </a:p>
          <a:p>
            <a:pPr lvl="1"/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78185" y="1841953"/>
            <a:ext cx="6515101" cy="4351338"/>
          </a:xfrm>
        </p:spPr>
        <p:txBody>
          <a:bodyPr>
            <a:normAutofit/>
          </a:bodyPr>
          <a:lstStyle/>
          <a:p>
            <a:r>
              <a:rPr lang="en-US" b="1" dirty="0" smtClean="0"/>
              <a:t>(Henrik </a:t>
            </a:r>
            <a:r>
              <a:rPr lang="en-US" b="1" dirty="0" err="1"/>
              <a:t>ansv</a:t>
            </a:r>
            <a:r>
              <a:rPr lang="en-US" b="1" dirty="0"/>
              <a:t>. tills </a:t>
            </a:r>
            <a:r>
              <a:rPr lang="en-US" b="1" dirty="0" err="1"/>
              <a:t>vidare</a:t>
            </a:r>
            <a:r>
              <a:rPr lang="en-US" b="1" dirty="0"/>
              <a:t>)</a:t>
            </a:r>
            <a:br>
              <a:rPr lang="en-US" b="1" dirty="0"/>
            </a:br>
            <a:r>
              <a:rPr lang="en-US" dirty="0" err="1"/>
              <a:t>Befogenheter</a:t>
            </a:r>
            <a:r>
              <a:rPr lang="en-US" dirty="0"/>
              <a:t>: ta in </a:t>
            </a:r>
            <a:r>
              <a:rPr lang="en-US" dirty="0" err="1"/>
              <a:t>nya</a:t>
            </a:r>
            <a:r>
              <a:rPr lang="en-US" dirty="0"/>
              <a:t> </a:t>
            </a:r>
            <a:r>
              <a:rPr lang="en-US" dirty="0" err="1"/>
              <a:t>offerter</a:t>
            </a:r>
            <a:r>
              <a:rPr lang="en-US" dirty="0"/>
              <a:t>, </a:t>
            </a:r>
            <a:r>
              <a:rPr lang="en-US" dirty="0" err="1"/>
              <a:t>planlägga</a:t>
            </a:r>
            <a:r>
              <a:rPr lang="en-US" dirty="0"/>
              <a:t> </a:t>
            </a:r>
            <a:r>
              <a:rPr lang="en-US" dirty="0" err="1"/>
              <a:t>för</a:t>
            </a: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 err="1" smtClean="0"/>
              <a:t>innvarande</a:t>
            </a:r>
            <a:r>
              <a:rPr lang="en-US" dirty="0" smtClean="0"/>
              <a:t> </a:t>
            </a:r>
            <a:r>
              <a:rPr lang="en-US" dirty="0" err="1" smtClean="0"/>
              <a:t>nästkommande</a:t>
            </a:r>
            <a:r>
              <a:rPr lang="en-US" dirty="0" smtClean="0"/>
              <a:t> </a:t>
            </a:r>
            <a:r>
              <a:rPr lang="en-US" dirty="0" err="1"/>
              <a:t>år</a:t>
            </a:r>
            <a:r>
              <a:rPr lang="en-US" dirty="0"/>
              <a:t> </a:t>
            </a:r>
            <a:r>
              <a:rPr lang="en-US" dirty="0" err="1"/>
              <a:t>och</a:t>
            </a:r>
            <a:r>
              <a:rPr lang="en-US" dirty="0"/>
              <a:t> </a:t>
            </a:r>
            <a:r>
              <a:rPr lang="en-US" dirty="0" err="1"/>
              <a:t>lämna</a:t>
            </a:r>
            <a:r>
              <a:rPr lang="en-US" dirty="0"/>
              <a:t> till </a:t>
            </a:r>
            <a:r>
              <a:rPr lang="en-US" dirty="0" err="1"/>
              <a:t>styrelsen</a:t>
            </a:r>
            <a:r>
              <a:rPr lang="en-US" dirty="0"/>
              <a:t>. </a:t>
            </a:r>
            <a:r>
              <a:rPr lang="en-US" dirty="0" err="1"/>
              <a:t>Styrelsen</a:t>
            </a:r>
            <a:r>
              <a:rPr lang="en-US" dirty="0"/>
              <a:t> </a:t>
            </a:r>
            <a:r>
              <a:rPr lang="en-US" dirty="0" err="1"/>
              <a:t>ge</a:t>
            </a:r>
            <a:r>
              <a:rPr lang="en-US" dirty="0"/>
              <a:t> input </a:t>
            </a:r>
            <a:r>
              <a:rPr lang="en-US" dirty="0" err="1"/>
              <a:t>på</a:t>
            </a:r>
            <a:r>
              <a:rPr lang="en-US" dirty="0"/>
              <a:t> </a:t>
            </a:r>
            <a:r>
              <a:rPr lang="en-US" dirty="0" err="1"/>
              <a:t>vad</a:t>
            </a:r>
            <a:r>
              <a:rPr lang="en-US" dirty="0"/>
              <a:t> </a:t>
            </a:r>
            <a:r>
              <a:rPr lang="en-US" dirty="0" err="1"/>
              <a:t>som</a:t>
            </a:r>
            <a:r>
              <a:rPr lang="en-US" dirty="0"/>
              <a:t> </a:t>
            </a:r>
            <a:r>
              <a:rPr lang="en-US" dirty="0" err="1"/>
              <a:t>behover</a:t>
            </a:r>
            <a:r>
              <a:rPr lang="en-US" dirty="0"/>
              <a:t> </a:t>
            </a:r>
            <a:r>
              <a:rPr lang="en-US" dirty="0" err="1"/>
              <a:t>göras</a:t>
            </a:r>
            <a:r>
              <a:rPr lang="en-US" dirty="0"/>
              <a:t>.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 err="1"/>
              <a:t>Alla</a:t>
            </a:r>
            <a:r>
              <a:rPr lang="en-US" dirty="0"/>
              <a:t> </a:t>
            </a:r>
            <a:r>
              <a:rPr lang="en-US" dirty="0" err="1" smtClean="0"/>
              <a:t>aktiviteter</a:t>
            </a:r>
            <a:r>
              <a:rPr lang="en-US" dirty="0" smtClean="0"/>
              <a:t> </a:t>
            </a:r>
            <a:r>
              <a:rPr lang="en-US" dirty="0" err="1" smtClean="0"/>
              <a:t>som</a:t>
            </a:r>
            <a:r>
              <a:rPr lang="en-US" dirty="0" smtClean="0"/>
              <a:t> </a:t>
            </a:r>
            <a:r>
              <a:rPr lang="en-US" dirty="0" err="1" smtClean="0"/>
              <a:t>drar</a:t>
            </a:r>
            <a:r>
              <a:rPr lang="en-US" dirty="0" smtClean="0"/>
              <a:t> </a:t>
            </a:r>
            <a:r>
              <a:rPr lang="en-US" dirty="0" err="1" smtClean="0"/>
              <a:t>kostnder</a:t>
            </a:r>
            <a:r>
              <a:rPr lang="en-US" dirty="0" smtClean="0"/>
              <a:t> </a:t>
            </a:r>
            <a:r>
              <a:rPr lang="en-US" dirty="0" err="1"/>
              <a:t>ska</a:t>
            </a:r>
            <a:r>
              <a:rPr lang="en-US" dirty="0"/>
              <a:t> </a:t>
            </a:r>
            <a:r>
              <a:rPr lang="en-US" dirty="0" err="1"/>
              <a:t>beslutas</a:t>
            </a:r>
            <a:r>
              <a:rPr lang="en-US" dirty="0"/>
              <a:t> </a:t>
            </a:r>
            <a:r>
              <a:rPr lang="en-US" dirty="0" err="1"/>
              <a:t>av</a:t>
            </a:r>
            <a:r>
              <a:rPr lang="en-US" dirty="0"/>
              <a:t> </a:t>
            </a:r>
            <a:r>
              <a:rPr lang="en-US" dirty="0" err="1"/>
              <a:t>styrelsen</a:t>
            </a:r>
            <a:r>
              <a:rPr lang="en-US" dirty="0"/>
              <a:t>. </a:t>
            </a:r>
            <a:r>
              <a:rPr lang="en-US" dirty="0" smtClean="0"/>
              <a:t> </a:t>
            </a:r>
            <a:r>
              <a:rPr lang="en-US" dirty="0" err="1" smtClean="0"/>
              <a:t>Löpande</a:t>
            </a:r>
            <a:r>
              <a:rPr lang="en-US" dirty="0" smtClean="0"/>
              <a:t> </a:t>
            </a:r>
            <a:r>
              <a:rPr lang="en-US" dirty="0" err="1" smtClean="0"/>
              <a:t>kontakt</a:t>
            </a:r>
            <a:r>
              <a:rPr lang="en-US" dirty="0" smtClean="0"/>
              <a:t> med </a:t>
            </a:r>
            <a:r>
              <a:rPr lang="en-US" dirty="0" err="1" smtClean="0"/>
              <a:t>Banker,HSB,Försäkringsbolag.leverantörer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2068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83464" y="585216"/>
            <a:ext cx="5736336" cy="5591747"/>
          </a:xfrm>
        </p:spPr>
        <p:txBody>
          <a:bodyPr>
            <a:normAutofit/>
          </a:bodyPr>
          <a:lstStyle/>
          <a:p>
            <a:r>
              <a:rPr lang="en-US" b="1" dirty="0" err="1"/>
              <a:t>Arbetsbeskrivning</a:t>
            </a:r>
            <a:r>
              <a:rPr lang="en-US" b="1" dirty="0"/>
              <a:t> </a:t>
            </a:r>
            <a:r>
              <a:rPr lang="en-US" b="1" dirty="0" err="1"/>
              <a:t>och</a:t>
            </a:r>
            <a:r>
              <a:rPr lang="en-US" b="1" dirty="0"/>
              <a:t> </a:t>
            </a:r>
            <a:r>
              <a:rPr lang="en-US" b="1" dirty="0" err="1"/>
              <a:t>mandat</a:t>
            </a:r>
            <a:r>
              <a:rPr lang="en-US" b="1" dirty="0"/>
              <a:t> till</a:t>
            </a:r>
            <a:br>
              <a:rPr lang="en-US" b="1" dirty="0"/>
            </a:br>
            <a:r>
              <a:rPr lang="en-US" b="1" dirty="0" err="1"/>
              <a:t>Kassören</a:t>
            </a:r>
            <a:r>
              <a:rPr lang="en-US" b="1" dirty="0"/>
              <a:t>:</a:t>
            </a:r>
            <a:r>
              <a:rPr lang="en-US" dirty="0"/>
              <a:t/>
            </a:r>
            <a:br>
              <a:rPr lang="en-US" dirty="0"/>
            </a:br>
            <a:r>
              <a:rPr lang="en-US" dirty="0" err="1"/>
              <a:t>Kontera</a:t>
            </a:r>
            <a:r>
              <a:rPr lang="en-US" dirty="0"/>
              <a:t> </a:t>
            </a:r>
            <a:r>
              <a:rPr lang="en-US" dirty="0" err="1"/>
              <a:t>samtliga</a:t>
            </a:r>
            <a:r>
              <a:rPr lang="en-US" dirty="0"/>
              <a:t> </a:t>
            </a:r>
            <a:r>
              <a:rPr lang="en-US" dirty="0" err="1"/>
              <a:t>räkningar</a:t>
            </a:r>
            <a:r>
              <a:rPr lang="en-US" dirty="0"/>
              <a:t> – </a:t>
            </a:r>
            <a:r>
              <a:rPr lang="en-US" dirty="0" smtClean="0"/>
              <a:t>Henrik </a:t>
            </a:r>
            <a:r>
              <a:rPr lang="en-US" dirty="0" err="1" smtClean="0"/>
              <a:t>attesterar</a:t>
            </a:r>
            <a:r>
              <a:rPr lang="en-US" dirty="0"/>
              <a:t>. </a:t>
            </a:r>
            <a:r>
              <a:rPr lang="en-US" dirty="0" err="1"/>
              <a:t>Deltar</a:t>
            </a:r>
            <a:r>
              <a:rPr lang="en-US" dirty="0"/>
              <a:t> </a:t>
            </a:r>
            <a:r>
              <a:rPr lang="en-US" dirty="0" err="1"/>
              <a:t>på</a:t>
            </a:r>
            <a:r>
              <a:rPr lang="en-US" dirty="0"/>
              <a:t> </a:t>
            </a:r>
            <a:r>
              <a:rPr lang="en-US" dirty="0" err="1"/>
              <a:t>styrelsemöten</a:t>
            </a:r>
            <a:r>
              <a:rPr lang="en-US" dirty="0"/>
              <a:t>. </a:t>
            </a:r>
            <a:r>
              <a:rPr lang="en-US" dirty="0" err="1"/>
              <a:t>För</a:t>
            </a:r>
            <a:r>
              <a:rPr lang="en-US" dirty="0"/>
              <a:t> </a:t>
            </a:r>
            <a:r>
              <a:rPr lang="en-US" dirty="0" err="1"/>
              <a:t>föreningens</a:t>
            </a:r>
            <a:r>
              <a:rPr lang="en-US" dirty="0"/>
              <a:t> </a:t>
            </a:r>
            <a:r>
              <a:rPr lang="en-US" dirty="0" err="1"/>
              <a:t>talan</a:t>
            </a:r>
            <a:r>
              <a:rPr lang="en-US" dirty="0"/>
              <a:t> i </a:t>
            </a:r>
            <a:r>
              <a:rPr lang="en-US" dirty="0" err="1"/>
              <a:t>ekonomifrågor</a:t>
            </a:r>
            <a:r>
              <a:rPr lang="en-US" dirty="0"/>
              <a:t> </a:t>
            </a:r>
            <a:r>
              <a:rPr lang="en-US" dirty="0" err="1"/>
              <a:t>gentemot</a:t>
            </a:r>
            <a:r>
              <a:rPr lang="en-US" dirty="0"/>
              <a:t> HSB, Nordea </a:t>
            </a:r>
            <a:r>
              <a:rPr lang="en-US" dirty="0" err="1"/>
              <a:t>och</a:t>
            </a:r>
            <a:r>
              <a:rPr lang="en-US" dirty="0"/>
              <a:t> SBAB. </a:t>
            </a:r>
            <a:r>
              <a:rPr lang="en-US" dirty="0" err="1"/>
              <a:t>Förbereda</a:t>
            </a:r>
            <a:r>
              <a:rPr lang="en-US" dirty="0"/>
              <a:t> </a:t>
            </a:r>
            <a:r>
              <a:rPr lang="en-US" dirty="0" err="1"/>
              <a:t>nyckeltal</a:t>
            </a:r>
            <a:r>
              <a:rPr lang="en-US" dirty="0"/>
              <a:t> </a:t>
            </a:r>
            <a:r>
              <a:rPr lang="en-US" dirty="0" err="1"/>
              <a:t>inför</a:t>
            </a:r>
            <a:r>
              <a:rPr lang="en-US" dirty="0"/>
              <a:t> </a:t>
            </a:r>
            <a:r>
              <a:rPr lang="en-US" dirty="0" err="1"/>
              <a:t>styrelsemöten</a:t>
            </a:r>
            <a:r>
              <a:rPr lang="en-US" dirty="0"/>
              <a:t>. </a:t>
            </a:r>
            <a:r>
              <a:rPr lang="en-US" dirty="0" err="1"/>
              <a:t>Rapportera</a:t>
            </a:r>
            <a:r>
              <a:rPr lang="en-US" dirty="0"/>
              <a:t> </a:t>
            </a:r>
            <a:r>
              <a:rPr lang="en-US" dirty="0" err="1"/>
              <a:t>stora</a:t>
            </a:r>
            <a:r>
              <a:rPr lang="en-US" dirty="0"/>
              <a:t> </a:t>
            </a:r>
            <a:r>
              <a:rPr lang="en-US" dirty="0" err="1"/>
              <a:t>fakturahändelser</a:t>
            </a:r>
            <a:r>
              <a:rPr lang="en-US" dirty="0"/>
              <a:t> </a:t>
            </a:r>
            <a:r>
              <a:rPr lang="en-US" dirty="0" err="1"/>
              <a:t>månadsvis</a:t>
            </a:r>
            <a:r>
              <a:rPr lang="en-US" dirty="0"/>
              <a:t>. </a:t>
            </a:r>
            <a:br>
              <a:rPr lang="en-US" dirty="0"/>
            </a:br>
            <a:r>
              <a:rPr lang="en-US" dirty="0" err="1"/>
              <a:t>Stora</a:t>
            </a:r>
            <a:r>
              <a:rPr lang="en-US" dirty="0"/>
              <a:t> </a:t>
            </a:r>
            <a:r>
              <a:rPr lang="en-US" dirty="0" err="1"/>
              <a:t>fakturahändelser</a:t>
            </a:r>
            <a:r>
              <a:rPr lang="en-US" dirty="0"/>
              <a:t> </a:t>
            </a:r>
            <a:r>
              <a:rPr lang="en-US" dirty="0" err="1"/>
              <a:t>över</a:t>
            </a:r>
            <a:r>
              <a:rPr lang="en-US" dirty="0"/>
              <a:t> 10000: </a:t>
            </a:r>
            <a:r>
              <a:rPr lang="en-US" dirty="0" err="1"/>
              <a:t>informera</a:t>
            </a:r>
            <a:r>
              <a:rPr lang="en-US" dirty="0"/>
              <a:t> </a:t>
            </a:r>
            <a:r>
              <a:rPr lang="en-US" dirty="0" err="1"/>
              <a:t>styrelsen</a:t>
            </a:r>
            <a:r>
              <a:rPr lang="en-US" dirty="0"/>
              <a:t> </a:t>
            </a:r>
            <a:r>
              <a:rPr lang="en-US" dirty="0" err="1"/>
              <a:t>omgående</a:t>
            </a:r>
            <a:r>
              <a:rPr lang="en-US" dirty="0"/>
              <a:t>.</a:t>
            </a:r>
            <a:br>
              <a:rPr lang="en-US" dirty="0"/>
            </a:b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20840" y="993520"/>
            <a:ext cx="5181600" cy="5105527"/>
          </a:xfrm>
        </p:spPr>
        <p:txBody>
          <a:bodyPr>
            <a:normAutofit/>
          </a:bodyPr>
          <a:lstStyle/>
          <a:p>
            <a:r>
              <a:rPr lang="en-US" b="1" dirty="0" err="1"/>
              <a:t>Arbetsbeskrivning</a:t>
            </a:r>
            <a:r>
              <a:rPr lang="en-US" b="1" dirty="0"/>
              <a:t> </a:t>
            </a:r>
            <a:r>
              <a:rPr lang="en-US" b="1" dirty="0" err="1"/>
              <a:t>och</a:t>
            </a:r>
            <a:r>
              <a:rPr lang="en-US" b="1" dirty="0"/>
              <a:t> </a:t>
            </a:r>
            <a:r>
              <a:rPr lang="en-US" b="1" dirty="0" err="1"/>
              <a:t>mandat</a:t>
            </a:r>
            <a:r>
              <a:rPr lang="en-US" b="1" dirty="0"/>
              <a:t> till</a:t>
            </a:r>
            <a:r>
              <a:rPr lang="en-US" dirty="0"/>
              <a:t/>
            </a:r>
            <a:br>
              <a:rPr lang="en-US" dirty="0"/>
            </a:br>
            <a:r>
              <a:rPr lang="en-US" dirty="0" err="1"/>
              <a:t>Sekreteraren</a:t>
            </a:r>
            <a:r>
              <a:rPr lang="en-US" dirty="0"/>
              <a:t>:</a:t>
            </a:r>
            <a:br>
              <a:rPr lang="en-US" dirty="0"/>
            </a:br>
            <a:r>
              <a:rPr lang="en-US" dirty="0" err="1"/>
              <a:t>Skriva</a:t>
            </a:r>
            <a:r>
              <a:rPr lang="en-US" dirty="0"/>
              <a:t> </a:t>
            </a:r>
            <a:r>
              <a:rPr lang="en-US" dirty="0" err="1"/>
              <a:t>mötesprotokoll</a:t>
            </a:r>
            <a:r>
              <a:rPr lang="en-US" dirty="0"/>
              <a:t>, delta </a:t>
            </a:r>
            <a:r>
              <a:rPr lang="en-US" dirty="0" err="1"/>
              <a:t>på</a:t>
            </a:r>
            <a:r>
              <a:rPr lang="en-US" dirty="0"/>
              <a:t> </a:t>
            </a:r>
            <a:r>
              <a:rPr lang="en-US" dirty="0" err="1"/>
              <a:t>alla</a:t>
            </a:r>
            <a:r>
              <a:rPr lang="en-US" dirty="0"/>
              <a:t> </a:t>
            </a:r>
            <a:r>
              <a:rPr lang="en-US" dirty="0" err="1"/>
              <a:t>möten</a:t>
            </a:r>
            <a:r>
              <a:rPr lang="en-US" dirty="0"/>
              <a:t>, </a:t>
            </a:r>
            <a:r>
              <a:rPr lang="en-US" dirty="0" err="1"/>
              <a:t>ansvara</a:t>
            </a:r>
            <a:r>
              <a:rPr lang="en-US" dirty="0"/>
              <a:t> </a:t>
            </a:r>
            <a:r>
              <a:rPr lang="en-US" dirty="0" err="1"/>
              <a:t>för</a:t>
            </a:r>
            <a:r>
              <a:rPr lang="en-US" dirty="0"/>
              <a:t> </a:t>
            </a:r>
            <a:r>
              <a:rPr lang="en-US" dirty="0" err="1"/>
              <a:t>arkivering</a:t>
            </a:r>
            <a:r>
              <a:rPr lang="en-US" dirty="0"/>
              <a:t> </a:t>
            </a:r>
            <a:r>
              <a:rPr lang="en-US" dirty="0" err="1"/>
              <a:t>av</a:t>
            </a:r>
            <a:r>
              <a:rPr lang="en-US" dirty="0"/>
              <a:t> </a:t>
            </a:r>
            <a:r>
              <a:rPr lang="en-US" dirty="0" err="1"/>
              <a:t>viktiga</a:t>
            </a:r>
            <a:r>
              <a:rPr lang="en-US" dirty="0"/>
              <a:t> </a:t>
            </a:r>
            <a:r>
              <a:rPr lang="en-US" dirty="0" err="1"/>
              <a:t>dokument</a:t>
            </a:r>
            <a:r>
              <a:rPr lang="en-US" dirty="0"/>
              <a:t>, </a:t>
            </a:r>
            <a:r>
              <a:rPr lang="en-US" dirty="0" err="1"/>
              <a:t>hålla</a:t>
            </a:r>
            <a:r>
              <a:rPr lang="en-US" dirty="0"/>
              <a:t> </a:t>
            </a:r>
            <a:r>
              <a:rPr lang="en-US" dirty="0" err="1"/>
              <a:t>koll</a:t>
            </a:r>
            <a:r>
              <a:rPr lang="en-US" dirty="0"/>
              <a:t> </a:t>
            </a:r>
            <a:r>
              <a:rPr lang="en-US" dirty="0" err="1"/>
              <a:t>på</a:t>
            </a:r>
            <a:r>
              <a:rPr lang="en-US" dirty="0"/>
              <a:t> </a:t>
            </a:r>
            <a:r>
              <a:rPr lang="en-US" dirty="0" err="1"/>
              <a:t>beslut</a:t>
            </a:r>
            <a:r>
              <a:rPr lang="en-US" dirty="0"/>
              <a:t> </a:t>
            </a:r>
            <a:r>
              <a:rPr lang="en-US" dirty="0" err="1"/>
              <a:t>som</a:t>
            </a:r>
            <a:r>
              <a:rPr lang="en-US" dirty="0"/>
              <a:t> </a:t>
            </a:r>
            <a:r>
              <a:rPr lang="en-US" dirty="0" err="1"/>
              <a:t>fattas</a:t>
            </a:r>
            <a:r>
              <a:rPr lang="en-US" dirty="0"/>
              <a:t> </a:t>
            </a:r>
            <a:r>
              <a:rPr lang="en-US" dirty="0" err="1"/>
              <a:t>mellan</a:t>
            </a:r>
            <a:r>
              <a:rPr lang="en-US" dirty="0"/>
              <a:t> </a:t>
            </a:r>
            <a:r>
              <a:rPr lang="en-US" dirty="0" err="1"/>
              <a:t>möten</a:t>
            </a:r>
            <a:r>
              <a:rPr lang="en-US" dirty="0"/>
              <a:t>. </a:t>
            </a:r>
            <a:br>
              <a:rPr lang="en-US" dirty="0"/>
            </a:br>
            <a:r>
              <a:rPr lang="en-US" dirty="0" err="1"/>
              <a:t>Efter</a:t>
            </a:r>
            <a:r>
              <a:rPr lang="en-US" dirty="0"/>
              <a:t> </a:t>
            </a:r>
            <a:r>
              <a:rPr lang="en-US" dirty="0" err="1"/>
              <a:t>styrelsemöten</a:t>
            </a:r>
            <a:r>
              <a:rPr lang="en-US" dirty="0"/>
              <a:t> </a:t>
            </a:r>
            <a:r>
              <a:rPr lang="en-US" dirty="0" err="1"/>
              <a:t>informera</a:t>
            </a:r>
            <a:r>
              <a:rPr lang="en-US" dirty="0"/>
              <a:t> </a:t>
            </a:r>
            <a:r>
              <a:rPr lang="en-US" dirty="0" err="1"/>
              <a:t>hemsidesansvarig</a:t>
            </a:r>
            <a:r>
              <a:rPr lang="en-US" dirty="0"/>
              <a:t> om </a:t>
            </a:r>
            <a:r>
              <a:rPr lang="en-US" dirty="0" err="1"/>
              <a:t>vad</a:t>
            </a:r>
            <a:r>
              <a:rPr lang="en-US" dirty="0"/>
              <a:t> </a:t>
            </a:r>
            <a:r>
              <a:rPr lang="en-US" dirty="0" err="1"/>
              <a:t>som</a:t>
            </a:r>
            <a:r>
              <a:rPr lang="en-US" dirty="0"/>
              <a:t> </a:t>
            </a:r>
            <a:r>
              <a:rPr lang="en-US" dirty="0" err="1"/>
              <a:t>ska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på</a:t>
            </a:r>
            <a:r>
              <a:rPr lang="en-US" dirty="0"/>
              <a:t> </a:t>
            </a:r>
            <a:r>
              <a:rPr lang="en-US" dirty="0" err="1"/>
              <a:t>hemsidan</a:t>
            </a:r>
            <a:r>
              <a:rPr lang="en-US" dirty="0"/>
              <a:t> </a:t>
            </a:r>
            <a:r>
              <a:rPr lang="en-US" dirty="0" err="1"/>
              <a:t>och</a:t>
            </a:r>
            <a:r>
              <a:rPr lang="en-US" dirty="0"/>
              <a:t> till Facebook</a:t>
            </a:r>
          </a:p>
        </p:txBody>
      </p:sp>
    </p:spTree>
    <p:extLst>
      <p:ext uri="{BB962C8B-B14F-4D97-AF65-F5344CB8AC3E}">
        <p14:creationId xmlns:p14="http://schemas.microsoft.com/office/powerpoint/2010/main" val="3750738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307720"/>
            <a:ext cx="5635752" cy="5215255"/>
          </a:xfrm>
        </p:spPr>
        <p:txBody>
          <a:bodyPr>
            <a:normAutofit fontScale="85000" lnSpcReduction="20000"/>
          </a:bodyPr>
          <a:lstStyle/>
          <a:p>
            <a:r>
              <a:rPr lang="en-US" b="1" dirty="0" err="1"/>
              <a:t>Arbetsbeskrivning</a:t>
            </a:r>
            <a:r>
              <a:rPr lang="en-US" b="1" dirty="0"/>
              <a:t> </a:t>
            </a:r>
            <a:r>
              <a:rPr lang="en-US" b="1" dirty="0" err="1"/>
              <a:t>och</a:t>
            </a:r>
            <a:r>
              <a:rPr lang="en-US" b="1" dirty="0"/>
              <a:t> </a:t>
            </a:r>
            <a:r>
              <a:rPr lang="en-US" b="1" dirty="0" err="1"/>
              <a:t>mandat</a:t>
            </a:r>
            <a:r>
              <a:rPr lang="en-US" b="1" dirty="0"/>
              <a:t> till</a:t>
            </a:r>
            <a:br>
              <a:rPr lang="en-US" b="1" dirty="0"/>
            </a:br>
            <a:r>
              <a:rPr lang="en-US" b="1" dirty="0" err="1"/>
              <a:t>Ledamöter</a:t>
            </a:r>
            <a:r>
              <a:rPr lang="en-US" b="1" dirty="0"/>
              <a:t/>
            </a:r>
            <a:br>
              <a:rPr lang="en-US" b="1" dirty="0"/>
            </a:br>
            <a:r>
              <a:rPr lang="en-US" dirty="0" err="1"/>
              <a:t>Aktivt</a:t>
            </a:r>
            <a:r>
              <a:rPr lang="en-US" dirty="0"/>
              <a:t> delta i </a:t>
            </a:r>
            <a:r>
              <a:rPr lang="en-US" dirty="0" err="1"/>
              <a:t>styrelsearbetet</a:t>
            </a:r>
            <a:r>
              <a:rPr lang="en-US" b="1" dirty="0"/>
              <a:t>. </a:t>
            </a:r>
            <a:r>
              <a:rPr lang="en-US" dirty="0" err="1"/>
              <a:t>Driva</a:t>
            </a:r>
            <a:r>
              <a:rPr lang="en-US" dirty="0"/>
              <a:t> </a:t>
            </a:r>
            <a:r>
              <a:rPr lang="en-US" dirty="0" err="1"/>
              <a:t>enskilda</a:t>
            </a:r>
            <a:r>
              <a:rPr lang="en-US" dirty="0"/>
              <a:t> </a:t>
            </a:r>
            <a:r>
              <a:rPr lang="en-US" dirty="0" err="1"/>
              <a:t>aktiviteter</a:t>
            </a:r>
            <a:r>
              <a:rPr lang="en-US" dirty="0"/>
              <a:t> </a:t>
            </a:r>
            <a:r>
              <a:rPr lang="en-US" dirty="0" err="1"/>
              <a:t>och</a:t>
            </a:r>
            <a:r>
              <a:rPr lang="en-US" dirty="0"/>
              <a:t> </a:t>
            </a:r>
            <a:r>
              <a:rPr lang="en-US" dirty="0" err="1"/>
              <a:t>projekt</a:t>
            </a:r>
            <a:r>
              <a:rPr lang="en-US" dirty="0"/>
              <a:t> </a:t>
            </a:r>
            <a:r>
              <a:rPr lang="en-US" dirty="0" err="1"/>
              <a:t>som</a:t>
            </a:r>
            <a:r>
              <a:rPr lang="en-US" dirty="0"/>
              <a:t> </a:t>
            </a:r>
            <a:r>
              <a:rPr lang="en-US" dirty="0" err="1"/>
              <a:t>styrelsen</a:t>
            </a:r>
            <a:r>
              <a:rPr lang="en-US" dirty="0"/>
              <a:t> </a:t>
            </a:r>
            <a:r>
              <a:rPr lang="en-US" dirty="0" err="1"/>
              <a:t>har</a:t>
            </a:r>
            <a:r>
              <a:rPr lang="en-US" dirty="0"/>
              <a:t> </a:t>
            </a:r>
            <a:r>
              <a:rPr lang="en-US" dirty="0" err="1"/>
              <a:t>beslutat</a:t>
            </a:r>
            <a:r>
              <a:rPr lang="en-US" dirty="0"/>
              <a:t>. </a:t>
            </a:r>
            <a:r>
              <a:rPr lang="en-US" dirty="0" err="1"/>
              <a:t>Fatta</a:t>
            </a:r>
            <a:r>
              <a:rPr lang="en-US" dirty="0"/>
              <a:t> </a:t>
            </a:r>
            <a:r>
              <a:rPr lang="en-US" dirty="0" err="1"/>
              <a:t>beslut</a:t>
            </a:r>
            <a:r>
              <a:rPr lang="en-US" dirty="0"/>
              <a:t> vid </a:t>
            </a:r>
            <a:r>
              <a:rPr lang="en-US" dirty="0" err="1"/>
              <a:t>akuta</a:t>
            </a:r>
            <a:r>
              <a:rPr lang="en-US" dirty="0"/>
              <a:t> </a:t>
            </a:r>
            <a:r>
              <a:rPr lang="en-US" dirty="0" err="1"/>
              <a:t>ärenden</a:t>
            </a:r>
            <a:r>
              <a:rPr lang="en-US" dirty="0"/>
              <a:t>, </a:t>
            </a:r>
            <a:r>
              <a:rPr lang="en-US" dirty="0" err="1"/>
              <a:t>två</a:t>
            </a:r>
            <a:r>
              <a:rPr lang="en-US" dirty="0"/>
              <a:t> </a:t>
            </a:r>
            <a:r>
              <a:rPr lang="en-US" dirty="0" err="1"/>
              <a:t>tillsammans</a:t>
            </a:r>
            <a:r>
              <a:rPr lang="en-US" dirty="0"/>
              <a:t>, </a:t>
            </a:r>
            <a:r>
              <a:rPr lang="en-US" dirty="0" err="1"/>
              <a:t>upp</a:t>
            </a:r>
            <a:r>
              <a:rPr lang="en-US" dirty="0"/>
              <a:t> till 10000. </a:t>
            </a:r>
            <a:r>
              <a:rPr lang="en-US" dirty="0" err="1"/>
              <a:t>Besluten</a:t>
            </a:r>
            <a:r>
              <a:rPr lang="en-US" dirty="0"/>
              <a:t> </a:t>
            </a:r>
            <a:r>
              <a:rPr lang="en-US" dirty="0" err="1"/>
              <a:t>informeras</a:t>
            </a:r>
            <a:r>
              <a:rPr lang="en-US" dirty="0"/>
              <a:t> </a:t>
            </a:r>
            <a:r>
              <a:rPr lang="en-US" dirty="0" err="1"/>
              <a:t>övriga</a:t>
            </a:r>
            <a:r>
              <a:rPr lang="en-US" dirty="0"/>
              <a:t> </a:t>
            </a:r>
            <a:r>
              <a:rPr lang="en-US" dirty="0" err="1"/>
              <a:t>ledamöter</a:t>
            </a:r>
            <a:r>
              <a:rPr lang="en-US" dirty="0"/>
              <a:t> via </a:t>
            </a:r>
            <a:r>
              <a:rPr lang="en-US" dirty="0" err="1"/>
              <a:t>mejl</a:t>
            </a:r>
            <a:r>
              <a:rPr lang="en-US" dirty="0"/>
              <a:t>: Vid </a:t>
            </a:r>
            <a:r>
              <a:rPr lang="en-US" dirty="0" err="1"/>
              <a:t>kostnad</a:t>
            </a:r>
            <a:r>
              <a:rPr lang="en-US" dirty="0"/>
              <a:t> </a:t>
            </a:r>
            <a:r>
              <a:rPr lang="en-US" dirty="0" err="1"/>
              <a:t>över</a:t>
            </a:r>
            <a:r>
              <a:rPr lang="en-US" dirty="0"/>
              <a:t> 10000 </a:t>
            </a:r>
            <a:r>
              <a:rPr lang="en-US" dirty="0" err="1"/>
              <a:t>beslut</a:t>
            </a:r>
            <a:r>
              <a:rPr lang="en-US" dirty="0"/>
              <a:t> </a:t>
            </a:r>
            <a:r>
              <a:rPr lang="en-US" dirty="0" err="1"/>
              <a:t>av</a:t>
            </a:r>
            <a:r>
              <a:rPr lang="en-US" dirty="0"/>
              <a:t> </a:t>
            </a:r>
            <a:r>
              <a:rPr lang="en-US" dirty="0" err="1"/>
              <a:t>minst</a:t>
            </a:r>
            <a:r>
              <a:rPr lang="en-US" dirty="0"/>
              <a:t> </a:t>
            </a:r>
            <a:r>
              <a:rPr lang="en-US" dirty="0" err="1"/>
              <a:t>tre</a:t>
            </a:r>
            <a:r>
              <a:rPr lang="en-US" dirty="0"/>
              <a:t> </a:t>
            </a:r>
            <a:r>
              <a:rPr lang="en-US" dirty="0" err="1"/>
              <a:t>styrelseledamöter</a:t>
            </a:r>
            <a:r>
              <a:rPr lang="en-US" dirty="0"/>
              <a:t> </a:t>
            </a:r>
            <a:r>
              <a:rPr lang="en-US" dirty="0" err="1"/>
              <a:t>tillsammans</a:t>
            </a:r>
            <a:r>
              <a:rPr lang="en-US" dirty="0"/>
              <a:t>. </a:t>
            </a:r>
            <a:br>
              <a:rPr lang="en-US" dirty="0"/>
            </a:br>
            <a:endParaRPr lang="en-US" dirty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769864" cy="4351338"/>
          </a:xfrm>
        </p:spPr>
        <p:txBody>
          <a:bodyPr>
            <a:normAutofit fontScale="85000" lnSpcReduction="20000"/>
          </a:bodyPr>
          <a:lstStyle/>
          <a:p>
            <a:r>
              <a:rPr lang="en-US" b="1" dirty="0" err="1"/>
              <a:t>Arbetsbeskrivning</a:t>
            </a:r>
            <a:r>
              <a:rPr lang="en-US" b="1" dirty="0"/>
              <a:t> </a:t>
            </a:r>
            <a:r>
              <a:rPr lang="en-US" b="1" dirty="0" err="1"/>
              <a:t>och</a:t>
            </a:r>
            <a:r>
              <a:rPr lang="en-US" b="1" dirty="0"/>
              <a:t> </a:t>
            </a:r>
            <a:r>
              <a:rPr lang="en-US" b="1" dirty="0" err="1"/>
              <a:t>mandat</a:t>
            </a:r>
            <a:r>
              <a:rPr lang="en-US" b="1" dirty="0"/>
              <a:t> till</a:t>
            </a:r>
            <a:r>
              <a:rPr lang="en-US" dirty="0"/>
              <a:t/>
            </a:r>
            <a:br>
              <a:rPr lang="en-US" dirty="0"/>
            </a:br>
            <a:r>
              <a:rPr lang="en-US" dirty="0" err="1"/>
              <a:t>Ordförande</a:t>
            </a:r>
            <a:r>
              <a:rPr lang="en-US" dirty="0"/>
              <a:t> </a:t>
            </a:r>
            <a:r>
              <a:rPr lang="en-US" dirty="0" err="1"/>
              <a:t>och</a:t>
            </a:r>
            <a:r>
              <a:rPr lang="en-US" dirty="0"/>
              <a:t> vice </a:t>
            </a:r>
            <a:r>
              <a:rPr lang="en-US" dirty="0" err="1"/>
              <a:t>ordförande</a:t>
            </a:r>
            <a:r>
              <a:rPr lang="en-US" dirty="0"/>
              <a:t>:</a:t>
            </a:r>
            <a:br>
              <a:rPr lang="en-US" dirty="0"/>
            </a:br>
            <a:r>
              <a:rPr lang="en-US" dirty="0" err="1"/>
              <a:t>Fatta</a:t>
            </a:r>
            <a:r>
              <a:rPr lang="en-US" dirty="0"/>
              <a:t> </a:t>
            </a:r>
            <a:r>
              <a:rPr lang="en-US" dirty="0" err="1"/>
              <a:t>beslut</a:t>
            </a:r>
            <a:r>
              <a:rPr lang="en-US" dirty="0"/>
              <a:t> om </a:t>
            </a:r>
            <a:r>
              <a:rPr lang="en-US" dirty="0" err="1"/>
              <a:t>akuta</a:t>
            </a:r>
            <a:r>
              <a:rPr lang="en-US" dirty="0"/>
              <a:t> </a:t>
            </a:r>
            <a:r>
              <a:rPr lang="en-US" dirty="0" err="1"/>
              <a:t>kostnader</a:t>
            </a:r>
            <a:r>
              <a:rPr lang="en-US" dirty="0"/>
              <a:t> </a:t>
            </a:r>
            <a:r>
              <a:rPr lang="en-US" dirty="0" err="1"/>
              <a:t>upp</a:t>
            </a:r>
            <a:r>
              <a:rPr lang="en-US" dirty="0"/>
              <a:t> till 10000.</a:t>
            </a:r>
            <a:br>
              <a:rPr lang="en-US" dirty="0"/>
            </a:br>
            <a:r>
              <a:rPr lang="en-US" dirty="0" err="1"/>
              <a:t>Firmatecknare</a:t>
            </a:r>
            <a:r>
              <a:rPr lang="en-US" dirty="0"/>
              <a:t>. </a:t>
            </a:r>
            <a:r>
              <a:rPr lang="en-US" dirty="0" err="1"/>
              <a:t>Rätt</a:t>
            </a:r>
            <a:r>
              <a:rPr lang="en-US" dirty="0"/>
              <a:t> </a:t>
            </a:r>
            <a:r>
              <a:rPr lang="en-US" dirty="0" err="1"/>
              <a:t>att</a:t>
            </a:r>
            <a:r>
              <a:rPr lang="en-US" dirty="0"/>
              <a:t> </a:t>
            </a:r>
            <a:r>
              <a:rPr lang="en-US" dirty="0" err="1"/>
              <a:t>attestera</a:t>
            </a:r>
            <a:r>
              <a:rPr lang="en-US" dirty="0"/>
              <a:t>. </a:t>
            </a:r>
            <a:br>
              <a:rPr lang="en-US" dirty="0"/>
            </a:br>
            <a:r>
              <a:rPr lang="en-US" dirty="0" err="1"/>
              <a:t>Ansvarar</a:t>
            </a:r>
            <a:r>
              <a:rPr lang="en-US" dirty="0"/>
              <a:t> </a:t>
            </a:r>
            <a:r>
              <a:rPr lang="en-US" dirty="0" err="1"/>
              <a:t>för</a:t>
            </a:r>
            <a:r>
              <a:rPr lang="en-US" dirty="0"/>
              <a:t> </a:t>
            </a:r>
            <a:r>
              <a:rPr lang="en-US" dirty="0" err="1"/>
              <a:t>att</a:t>
            </a:r>
            <a:r>
              <a:rPr lang="en-US" dirty="0"/>
              <a:t> </a:t>
            </a:r>
            <a:r>
              <a:rPr lang="en-US" dirty="0" err="1"/>
              <a:t>driva</a:t>
            </a:r>
            <a:r>
              <a:rPr lang="en-US" dirty="0"/>
              <a:t> </a:t>
            </a:r>
            <a:r>
              <a:rPr lang="en-US" dirty="0" err="1"/>
              <a:t>det</a:t>
            </a:r>
            <a:r>
              <a:rPr lang="en-US" dirty="0"/>
              <a:t> </a:t>
            </a:r>
            <a:r>
              <a:rPr lang="en-US" dirty="0" err="1"/>
              <a:t>strategiska</a:t>
            </a:r>
            <a:r>
              <a:rPr lang="en-US" dirty="0"/>
              <a:t> </a:t>
            </a:r>
            <a:r>
              <a:rPr lang="en-US" dirty="0" err="1"/>
              <a:t>styrelsearbetet</a:t>
            </a:r>
            <a:r>
              <a:rPr lang="en-US" dirty="0"/>
              <a:t>.</a:t>
            </a:r>
            <a:br>
              <a:rPr lang="en-US" dirty="0"/>
            </a:br>
            <a:r>
              <a:rPr lang="en-US" dirty="0" err="1"/>
              <a:t>Löpande</a:t>
            </a:r>
            <a:r>
              <a:rPr lang="en-US" dirty="0"/>
              <a:t> </a:t>
            </a:r>
            <a:r>
              <a:rPr lang="en-US" dirty="0" err="1"/>
              <a:t>uppdatering</a:t>
            </a:r>
            <a:r>
              <a:rPr lang="en-US" dirty="0"/>
              <a:t> </a:t>
            </a:r>
            <a:r>
              <a:rPr lang="en-US" dirty="0" err="1"/>
              <a:t>av</a:t>
            </a:r>
            <a:r>
              <a:rPr lang="en-US" dirty="0"/>
              <a:t> </a:t>
            </a:r>
            <a:r>
              <a:rPr lang="en-US" dirty="0" err="1"/>
              <a:t>underhållsplanen</a:t>
            </a:r>
            <a:r>
              <a:rPr lang="en-US" dirty="0"/>
              <a:t>.</a:t>
            </a:r>
            <a:br>
              <a:rPr lang="en-US" dirty="0"/>
            </a:br>
            <a:r>
              <a:rPr lang="en-US" dirty="0" err="1"/>
              <a:t>Genomföra</a:t>
            </a:r>
            <a:r>
              <a:rPr lang="en-US" dirty="0"/>
              <a:t> </a:t>
            </a:r>
            <a:r>
              <a:rPr lang="en-US" dirty="0" err="1"/>
              <a:t>nyckelaktiviteter</a:t>
            </a:r>
            <a:r>
              <a:rPr lang="en-US" dirty="0"/>
              <a:t> </a:t>
            </a:r>
            <a:r>
              <a:rPr lang="en-US" dirty="0" err="1"/>
              <a:t>enligt</a:t>
            </a:r>
            <a:r>
              <a:rPr lang="en-US" dirty="0"/>
              <a:t> BRF ÖP:s </a:t>
            </a:r>
            <a:r>
              <a:rPr lang="en-US" dirty="0" err="1"/>
              <a:t>årscykel</a:t>
            </a:r>
            <a:r>
              <a:rPr lang="en-US" dirty="0"/>
              <a:t>.</a:t>
            </a:r>
            <a:br>
              <a:rPr lang="en-US" dirty="0"/>
            </a:br>
            <a:r>
              <a:rPr lang="en-US" dirty="0" err="1"/>
              <a:t>Förbereda</a:t>
            </a:r>
            <a:r>
              <a:rPr lang="en-US" dirty="0"/>
              <a:t>, </a:t>
            </a:r>
            <a:r>
              <a:rPr lang="en-US" dirty="0" err="1"/>
              <a:t>genomföra</a:t>
            </a:r>
            <a:r>
              <a:rPr lang="en-US" dirty="0"/>
              <a:t> </a:t>
            </a:r>
            <a:r>
              <a:rPr lang="en-US" dirty="0" err="1"/>
              <a:t>och</a:t>
            </a:r>
            <a:r>
              <a:rPr lang="en-US" dirty="0"/>
              <a:t> </a:t>
            </a:r>
            <a:r>
              <a:rPr lang="en-US" dirty="0" err="1"/>
              <a:t>utvärdera</a:t>
            </a:r>
            <a:r>
              <a:rPr lang="en-US" dirty="0"/>
              <a:t> </a:t>
            </a:r>
            <a:r>
              <a:rPr lang="en-US" dirty="0" err="1"/>
              <a:t>styrelsearbetet</a:t>
            </a:r>
            <a:r>
              <a:rPr lang="en-US" dirty="0"/>
              <a:t>. 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 err="1"/>
              <a:t>Samtliga</a:t>
            </a:r>
            <a:r>
              <a:rPr lang="en-US" dirty="0"/>
              <a:t> </a:t>
            </a:r>
            <a:r>
              <a:rPr lang="en-US" dirty="0" err="1"/>
              <a:t>styrelseledamöter</a:t>
            </a:r>
            <a:r>
              <a:rPr lang="en-US" dirty="0"/>
              <a:t> </a:t>
            </a:r>
            <a:r>
              <a:rPr lang="en-US" dirty="0" err="1"/>
              <a:t>justerar</a:t>
            </a:r>
            <a:r>
              <a:rPr lang="en-US" dirty="0"/>
              <a:t> </a:t>
            </a:r>
            <a:r>
              <a:rPr lang="en-US" dirty="0" err="1"/>
              <a:t>mötesprotokollen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0389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b="1" dirty="0" err="1"/>
              <a:t>Arbetsbeskrivning</a:t>
            </a:r>
            <a:r>
              <a:rPr lang="en-US" sz="2400" b="1" dirty="0"/>
              <a:t> </a:t>
            </a:r>
            <a:r>
              <a:rPr lang="en-US" sz="2400" b="1" dirty="0" err="1"/>
              <a:t>och</a:t>
            </a:r>
            <a:r>
              <a:rPr lang="en-US" sz="2400" b="1" dirty="0"/>
              <a:t> </a:t>
            </a:r>
            <a:r>
              <a:rPr lang="en-US" sz="2400" b="1" dirty="0" err="1"/>
              <a:t>mandat</a:t>
            </a:r>
            <a:r>
              <a:rPr lang="en-US" sz="2400" b="1" dirty="0"/>
              <a:t> till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 err="1"/>
              <a:t>Revisor</a:t>
            </a:r>
            <a:r>
              <a:rPr lang="en-US" sz="2400" dirty="0"/>
              <a:t>:</a:t>
            </a:r>
            <a:br>
              <a:rPr lang="en-US" sz="2400" dirty="0"/>
            </a:br>
            <a:r>
              <a:rPr lang="en-US" sz="2400" dirty="0" err="1"/>
              <a:t>Löpande</a:t>
            </a:r>
            <a:r>
              <a:rPr lang="en-US" sz="2400" dirty="0"/>
              <a:t> </a:t>
            </a:r>
            <a:r>
              <a:rPr lang="en-US" sz="2400" dirty="0" err="1"/>
              <a:t>utvärdera</a:t>
            </a:r>
            <a:r>
              <a:rPr lang="en-US" sz="2400" dirty="0"/>
              <a:t> </a:t>
            </a:r>
            <a:r>
              <a:rPr lang="en-US" sz="2400" dirty="0" err="1"/>
              <a:t>styrelsens</a:t>
            </a:r>
            <a:r>
              <a:rPr lang="en-US" sz="2400" dirty="0"/>
              <a:t> </a:t>
            </a:r>
            <a:r>
              <a:rPr lang="en-US" sz="2400" dirty="0" err="1"/>
              <a:t>arbete</a:t>
            </a:r>
            <a:r>
              <a:rPr lang="en-US" sz="2400" dirty="0"/>
              <a:t>; </a:t>
            </a:r>
            <a:r>
              <a:rPr lang="en-US" sz="2400" dirty="0" err="1"/>
              <a:t>planering</a:t>
            </a:r>
            <a:r>
              <a:rPr lang="en-US" sz="2400" dirty="0"/>
              <a:t>, </a:t>
            </a:r>
            <a:r>
              <a:rPr lang="en-US" sz="2400" dirty="0" err="1"/>
              <a:t>genomförande</a:t>
            </a:r>
            <a:r>
              <a:rPr lang="en-US" sz="2400" dirty="0"/>
              <a:t> </a:t>
            </a:r>
            <a:r>
              <a:rPr lang="en-US" sz="2400" dirty="0" err="1"/>
              <a:t>och</a:t>
            </a:r>
            <a:r>
              <a:rPr lang="en-US" sz="2400" dirty="0"/>
              <a:t> </a:t>
            </a:r>
            <a:r>
              <a:rPr lang="en-US" sz="2400" dirty="0" err="1"/>
              <a:t>utvärdering</a:t>
            </a:r>
            <a:r>
              <a:rPr lang="en-US" sz="2400" dirty="0"/>
              <a:t>.</a:t>
            </a:r>
            <a:br>
              <a:rPr lang="en-US" sz="2400" dirty="0"/>
            </a:br>
            <a:r>
              <a:rPr lang="en-US" sz="2400" dirty="0" err="1"/>
              <a:t>Ska</a:t>
            </a:r>
            <a:r>
              <a:rPr lang="en-US" sz="2400" dirty="0"/>
              <a:t> delta vid </a:t>
            </a:r>
            <a:r>
              <a:rPr lang="en-US" sz="2400" dirty="0" err="1"/>
              <a:t>två</a:t>
            </a:r>
            <a:r>
              <a:rPr lang="en-US" sz="2400" dirty="0"/>
              <a:t> </a:t>
            </a:r>
            <a:r>
              <a:rPr lang="en-US" sz="2400" dirty="0" err="1"/>
              <a:t>ord</a:t>
            </a:r>
            <a:r>
              <a:rPr lang="en-US" sz="2400" dirty="0"/>
              <a:t> </a:t>
            </a:r>
            <a:r>
              <a:rPr lang="en-US" sz="2400" dirty="0" err="1"/>
              <a:t>styrelsemöten</a:t>
            </a:r>
            <a:r>
              <a:rPr lang="en-US" sz="2400" dirty="0"/>
              <a:t> per </a:t>
            </a:r>
            <a:r>
              <a:rPr lang="en-US" sz="2400" dirty="0" err="1"/>
              <a:t>år</a:t>
            </a:r>
            <a:r>
              <a:rPr lang="en-US" sz="2400" dirty="0"/>
              <a:t> </a:t>
            </a:r>
            <a:r>
              <a:rPr lang="en-US" sz="2400" dirty="0" err="1"/>
              <a:t>samt</a:t>
            </a:r>
            <a:r>
              <a:rPr lang="en-US" sz="2400" dirty="0"/>
              <a:t> vid </a:t>
            </a:r>
            <a:r>
              <a:rPr lang="en-US" sz="2400" dirty="0" err="1" smtClean="0"/>
              <a:t>budgetmötet</a:t>
            </a:r>
            <a:r>
              <a:rPr lang="en-US" sz="2400" dirty="0" smtClean="0"/>
              <a:t>. </a:t>
            </a:r>
            <a:r>
              <a:rPr lang="en-US" sz="2400" dirty="0" err="1" smtClean="0"/>
              <a:t>Samverkar</a:t>
            </a:r>
            <a:r>
              <a:rPr lang="en-US" sz="2400" dirty="0" smtClean="0"/>
              <a:t> med </a:t>
            </a:r>
            <a:r>
              <a:rPr lang="en-US" sz="2400" dirty="0" err="1" smtClean="0"/>
              <a:t>av</a:t>
            </a:r>
            <a:r>
              <a:rPr lang="en-US" sz="2400" dirty="0" smtClean="0"/>
              <a:t> </a:t>
            </a:r>
            <a:r>
              <a:rPr lang="en-US" sz="2400" dirty="0" err="1" smtClean="0"/>
              <a:t>Årsmötet</a:t>
            </a:r>
            <a:r>
              <a:rPr lang="en-US" sz="2400" dirty="0" smtClean="0"/>
              <a:t> </a:t>
            </a:r>
            <a:r>
              <a:rPr lang="en-US" sz="2400" dirty="0" err="1" smtClean="0"/>
              <a:t>utsedd</a:t>
            </a:r>
            <a:r>
              <a:rPr lang="en-US" sz="2400" dirty="0" smtClean="0"/>
              <a:t> extern </a:t>
            </a:r>
            <a:r>
              <a:rPr lang="en-US" sz="2400" dirty="0" err="1" smtClean="0"/>
              <a:t>revisor</a:t>
            </a:r>
            <a:r>
              <a:rPr lang="en-US" sz="2400" dirty="0" smtClean="0"/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94601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dirty="0" smtClean="0"/>
              <a:t>Dagordning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 fontScale="62500" lnSpcReduction="20000"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en-US" dirty="0" err="1"/>
              <a:t>Föreningsstämmans</a:t>
            </a:r>
            <a:r>
              <a:rPr lang="en-US" dirty="0"/>
              <a:t> </a:t>
            </a:r>
            <a:r>
              <a:rPr lang="en-US" dirty="0" err="1"/>
              <a:t>öppnande</a:t>
            </a:r>
            <a:endParaRPr lang="en-US" dirty="0"/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Val </a:t>
            </a:r>
            <a:r>
              <a:rPr lang="en-US" dirty="0" err="1"/>
              <a:t>av</a:t>
            </a:r>
            <a:r>
              <a:rPr lang="en-US" dirty="0"/>
              <a:t> </a:t>
            </a:r>
            <a:r>
              <a:rPr lang="en-US" dirty="0" err="1"/>
              <a:t>stämmoordförande</a:t>
            </a:r>
            <a:endParaRPr lang="en-US" dirty="0"/>
          </a:p>
          <a:p>
            <a:pPr marL="514350" lvl="0" indent="-514350">
              <a:buFont typeface="+mj-lt"/>
              <a:buAutoNum type="arabicPeriod"/>
            </a:pPr>
            <a:r>
              <a:rPr lang="en-US" dirty="0" err="1"/>
              <a:t>Anmälan</a:t>
            </a:r>
            <a:r>
              <a:rPr lang="en-US" dirty="0"/>
              <a:t> om </a:t>
            </a:r>
            <a:r>
              <a:rPr lang="en-US" dirty="0" err="1"/>
              <a:t>stämmoordförandens</a:t>
            </a:r>
            <a:r>
              <a:rPr lang="en-US" dirty="0"/>
              <a:t> </a:t>
            </a:r>
            <a:r>
              <a:rPr lang="en-US" dirty="0" err="1"/>
              <a:t>val</a:t>
            </a:r>
            <a:r>
              <a:rPr lang="en-US" dirty="0"/>
              <a:t> </a:t>
            </a:r>
            <a:r>
              <a:rPr lang="en-US" dirty="0" err="1"/>
              <a:t>av</a:t>
            </a:r>
            <a:r>
              <a:rPr lang="en-US" dirty="0"/>
              <a:t> </a:t>
            </a:r>
            <a:r>
              <a:rPr lang="en-US" dirty="0" err="1"/>
              <a:t>protokollförare</a:t>
            </a:r>
            <a:endParaRPr lang="en-US" dirty="0"/>
          </a:p>
          <a:p>
            <a:pPr marL="514350" lvl="0" indent="-514350">
              <a:buFont typeface="+mj-lt"/>
              <a:buAutoNum type="arabicPeriod"/>
            </a:pPr>
            <a:r>
              <a:rPr lang="en-US" dirty="0" err="1"/>
              <a:t>Godkännande</a:t>
            </a:r>
            <a:r>
              <a:rPr lang="en-US" dirty="0"/>
              <a:t> </a:t>
            </a:r>
            <a:r>
              <a:rPr lang="en-US" dirty="0" err="1"/>
              <a:t>av</a:t>
            </a:r>
            <a:r>
              <a:rPr lang="en-US" dirty="0"/>
              <a:t> </a:t>
            </a:r>
            <a:r>
              <a:rPr lang="en-US" dirty="0" err="1"/>
              <a:t>röstlängd</a:t>
            </a:r>
            <a:endParaRPr lang="en-US" dirty="0"/>
          </a:p>
          <a:p>
            <a:pPr marL="514350" lvl="0" indent="-514350">
              <a:buFont typeface="+mj-lt"/>
              <a:buAutoNum type="arabicPeriod"/>
            </a:pPr>
            <a:r>
              <a:rPr lang="en-US" dirty="0" err="1"/>
              <a:t>Fråga</a:t>
            </a:r>
            <a:r>
              <a:rPr lang="en-US" dirty="0"/>
              <a:t> om </a:t>
            </a:r>
            <a:r>
              <a:rPr lang="en-US" dirty="0" err="1"/>
              <a:t>närvarorätt</a:t>
            </a:r>
            <a:r>
              <a:rPr lang="en-US" dirty="0"/>
              <a:t> </a:t>
            </a:r>
            <a:r>
              <a:rPr lang="en-US" dirty="0" err="1"/>
              <a:t>på</a:t>
            </a:r>
            <a:r>
              <a:rPr lang="en-US" dirty="0"/>
              <a:t> </a:t>
            </a:r>
            <a:r>
              <a:rPr lang="en-US" dirty="0" err="1"/>
              <a:t>föreningsstämman</a:t>
            </a:r>
            <a:endParaRPr lang="en-US" dirty="0"/>
          </a:p>
          <a:p>
            <a:pPr marL="514350" lvl="0" indent="-514350">
              <a:buFont typeface="+mj-lt"/>
              <a:buAutoNum type="arabicPeriod"/>
            </a:pPr>
            <a:r>
              <a:rPr lang="en-US" dirty="0" err="1"/>
              <a:t>Godkännande</a:t>
            </a:r>
            <a:r>
              <a:rPr lang="en-US" dirty="0"/>
              <a:t> </a:t>
            </a:r>
            <a:r>
              <a:rPr lang="en-US" dirty="0" err="1"/>
              <a:t>av</a:t>
            </a:r>
            <a:r>
              <a:rPr lang="en-US" dirty="0"/>
              <a:t> </a:t>
            </a:r>
            <a:r>
              <a:rPr lang="en-US" dirty="0" err="1"/>
              <a:t>dagordning</a:t>
            </a:r>
            <a:endParaRPr lang="en-US" dirty="0"/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Val </a:t>
            </a:r>
            <a:r>
              <a:rPr lang="en-US" dirty="0" err="1"/>
              <a:t>av</a:t>
            </a:r>
            <a:r>
              <a:rPr lang="en-US" dirty="0"/>
              <a:t> </a:t>
            </a:r>
            <a:r>
              <a:rPr lang="en-US" dirty="0" err="1"/>
              <a:t>två</a:t>
            </a:r>
            <a:r>
              <a:rPr lang="en-US" dirty="0"/>
              <a:t> </a:t>
            </a:r>
            <a:r>
              <a:rPr lang="en-US" dirty="0" err="1"/>
              <a:t>personer</a:t>
            </a:r>
            <a:r>
              <a:rPr lang="en-US" dirty="0"/>
              <a:t> </a:t>
            </a:r>
            <a:r>
              <a:rPr lang="en-US" dirty="0" err="1"/>
              <a:t>att</a:t>
            </a:r>
            <a:r>
              <a:rPr lang="en-US" dirty="0"/>
              <a:t> </a:t>
            </a:r>
            <a:r>
              <a:rPr lang="en-US" dirty="0" err="1"/>
              <a:t>jämte</a:t>
            </a:r>
            <a:r>
              <a:rPr lang="en-US" dirty="0"/>
              <a:t> </a:t>
            </a:r>
            <a:r>
              <a:rPr lang="en-US" dirty="0" err="1"/>
              <a:t>stämmoordförande</a:t>
            </a:r>
            <a:r>
              <a:rPr lang="en-US" dirty="0"/>
              <a:t> </a:t>
            </a:r>
            <a:r>
              <a:rPr lang="en-US" dirty="0" err="1"/>
              <a:t>justera</a:t>
            </a:r>
            <a:r>
              <a:rPr lang="en-US" dirty="0"/>
              <a:t> </a:t>
            </a:r>
            <a:r>
              <a:rPr lang="en-US" dirty="0" err="1"/>
              <a:t>protokollet</a:t>
            </a:r>
            <a:endParaRPr lang="en-US" dirty="0"/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Val </a:t>
            </a:r>
            <a:r>
              <a:rPr lang="en-US" dirty="0" err="1"/>
              <a:t>av</a:t>
            </a:r>
            <a:r>
              <a:rPr lang="en-US" dirty="0"/>
              <a:t> </a:t>
            </a:r>
            <a:r>
              <a:rPr lang="en-US" dirty="0" err="1"/>
              <a:t>minst</a:t>
            </a:r>
            <a:r>
              <a:rPr lang="en-US" dirty="0"/>
              <a:t> </a:t>
            </a:r>
            <a:r>
              <a:rPr lang="en-US" dirty="0" err="1"/>
              <a:t>två</a:t>
            </a:r>
            <a:r>
              <a:rPr lang="en-US" dirty="0"/>
              <a:t> </a:t>
            </a:r>
            <a:r>
              <a:rPr lang="en-US" dirty="0" err="1"/>
              <a:t>rösträknare</a:t>
            </a:r>
            <a:endParaRPr lang="en-US" dirty="0"/>
          </a:p>
          <a:p>
            <a:pPr marL="514350" lvl="0" indent="-514350">
              <a:buFont typeface="+mj-lt"/>
              <a:buAutoNum type="arabicPeriod"/>
            </a:pPr>
            <a:r>
              <a:rPr lang="en-US" dirty="0" err="1"/>
              <a:t>Fråga</a:t>
            </a:r>
            <a:r>
              <a:rPr lang="en-US" dirty="0"/>
              <a:t> om </a:t>
            </a:r>
            <a:r>
              <a:rPr lang="en-US" dirty="0" err="1"/>
              <a:t>kallelse</a:t>
            </a:r>
            <a:r>
              <a:rPr lang="en-US" dirty="0"/>
              <a:t> </a:t>
            </a:r>
            <a:r>
              <a:rPr lang="en-US" dirty="0" err="1"/>
              <a:t>skett</a:t>
            </a:r>
            <a:r>
              <a:rPr lang="en-US" dirty="0"/>
              <a:t> i </a:t>
            </a:r>
            <a:r>
              <a:rPr lang="en-US" dirty="0" err="1"/>
              <a:t>behörig</a:t>
            </a:r>
            <a:r>
              <a:rPr lang="en-US" dirty="0"/>
              <a:t> </a:t>
            </a:r>
            <a:r>
              <a:rPr lang="en-US" dirty="0" err="1"/>
              <a:t>ordning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 fontScale="62500" lnSpcReduction="20000"/>
          </a:bodyPr>
          <a:lstStyle/>
          <a:p>
            <a:pPr marL="514350" lvl="0" indent="-514350">
              <a:buFont typeface="+mj-lt"/>
              <a:buAutoNum type="arabicPeriod" startAt="10"/>
            </a:pPr>
            <a:r>
              <a:rPr lang="en-US" dirty="0"/>
              <a:t>Val </a:t>
            </a:r>
            <a:r>
              <a:rPr lang="en-US" dirty="0" err="1"/>
              <a:t>av</a:t>
            </a:r>
            <a:r>
              <a:rPr lang="en-US" dirty="0"/>
              <a:t> </a:t>
            </a:r>
            <a:r>
              <a:rPr lang="en-US" dirty="0" err="1"/>
              <a:t>ny</a:t>
            </a:r>
            <a:r>
              <a:rPr lang="en-US" dirty="0"/>
              <a:t> </a:t>
            </a:r>
            <a:r>
              <a:rPr lang="en-US" dirty="0" err="1"/>
              <a:t>ordinarie</a:t>
            </a:r>
            <a:r>
              <a:rPr lang="en-US" dirty="0"/>
              <a:t> </a:t>
            </a:r>
            <a:r>
              <a:rPr lang="en-US" dirty="0" err="1"/>
              <a:t>ledamot</a:t>
            </a:r>
            <a:r>
              <a:rPr lang="en-US" dirty="0"/>
              <a:t> </a:t>
            </a:r>
            <a:r>
              <a:rPr lang="en-US" dirty="0" err="1"/>
              <a:t>att</a:t>
            </a:r>
            <a:r>
              <a:rPr lang="en-US" dirty="0"/>
              <a:t> </a:t>
            </a:r>
            <a:r>
              <a:rPr lang="en-US" dirty="0" err="1"/>
              <a:t>ersätta</a:t>
            </a:r>
            <a:r>
              <a:rPr lang="en-US" dirty="0"/>
              <a:t> Ulrika Eliasson </a:t>
            </a:r>
            <a:r>
              <a:rPr lang="en-US" dirty="0" err="1"/>
              <a:t>fram</a:t>
            </a:r>
            <a:r>
              <a:rPr lang="en-US" dirty="0"/>
              <a:t> till </a:t>
            </a:r>
            <a:r>
              <a:rPr lang="en-US" dirty="0" err="1"/>
              <a:t>årsmötet</a:t>
            </a:r>
            <a:r>
              <a:rPr lang="en-US" dirty="0"/>
              <a:t> i </a:t>
            </a:r>
            <a:r>
              <a:rPr lang="en-US" dirty="0" err="1"/>
              <a:t>maj</a:t>
            </a:r>
            <a:r>
              <a:rPr lang="en-US" dirty="0"/>
              <a:t> 2019</a:t>
            </a:r>
          </a:p>
          <a:p>
            <a:pPr marL="514350" lvl="0" indent="-514350">
              <a:buFont typeface="+mj-lt"/>
              <a:buAutoNum type="arabicPeriod" startAt="10"/>
            </a:pPr>
            <a:r>
              <a:rPr lang="en-US" dirty="0"/>
              <a:t>Val </a:t>
            </a:r>
            <a:r>
              <a:rPr lang="en-US" dirty="0" err="1"/>
              <a:t>av</a:t>
            </a:r>
            <a:r>
              <a:rPr lang="en-US" dirty="0"/>
              <a:t> </a:t>
            </a:r>
            <a:r>
              <a:rPr lang="en-US" dirty="0" err="1"/>
              <a:t>ny</a:t>
            </a:r>
            <a:r>
              <a:rPr lang="en-US" dirty="0"/>
              <a:t> </a:t>
            </a:r>
            <a:r>
              <a:rPr lang="en-US" dirty="0" err="1"/>
              <a:t>suppleant</a:t>
            </a:r>
            <a:r>
              <a:rPr lang="en-US" dirty="0"/>
              <a:t> </a:t>
            </a:r>
            <a:r>
              <a:rPr lang="en-US" dirty="0" err="1"/>
              <a:t>att</a:t>
            </a:r>
            <a:r>
              <a:rPr lang="en-US" dirty="0"/>
              <a:t> </a:t>
            </a:r>
            <a:r>
              <a:rPr lang="en-US" dirty="0" err="1"/>
              <a:t>ersätta</a:t>
            </a:r>
            <a:r>
              <a:rPr lang="en-US" dirty="0"/>
              <a:t> </a:t>
            </a:r>
            <a:r>
              <a:rPr lang="en-US" dirty="0" err="1"/>
              <a:t>Niclas</a:t>
            </a:r>
            <a:r>
              <a:rPr lang="en-US" dirty="0"/>
              <a:t> </a:t>
            </a:r>
            <a:r>
              <a:rPr lang="en-US" dirty="0" err="1"/>
              <a:t>Hultman</a:t>
            </a:r>
            <a:r>
              <a:rPr lang="en-US" dirty="0"/>
              <a:t> </a:t>
            </a:r>
            <a:r>
              <a:rPr lang="en-US" dirty="0" err="1"/>
              <a:t>fram</a:t>
            </a:r>
            <a:r>
              <a:rPr lang="en-US" dirty="0"/>
              <a:t> till </a:t>
            </a:r>
            <a:r>
              <a:rPr lang="en-US" dirty="0" err="1"/>
              <a:t>årsmötet</a:t>
            </a:r>
            <a:r>
              <a:rPr lang="en-US" dirty="0"/>
              <a:t> i </a:t>
            </a:r>
            <a:r>
              <a:rPr lang="en-US" dirty="0" err="1"/>
              <a:t>maj</a:t>
            </a:r>
            <a:r>
              <a:rPr lang="en-US" dirty="0"/>
              <a:t> 2019</a:t>
            </a:r>
          </a:p>
          <a:p>
            <a:pPr marL="514350" lvl="0" indent="-514350">
              <a:buFont typeface="+mj-lt"/>
              <a:buAutoNum type="arabicPeriod" startAt="10"/>
            </a:pPr>
            <a:r>
              <a:rPr lang="en-US" dirty="0" err="1"/>
              <a:t>Gå</a:t>
            </a:r>
            <a:r>
              <a:rPr lang="en-US" dirty="0"/>
              <a:t> </a:t>
            </a:r>
            <a:r>
              <a:rPr lang="en-US" dirty="0" err="1"/>
              <a:t>igenom</a:t>
            </a:r>
            <a:r>
              <a:rPr lang="en-US" dirty="0"/>
              <a:t> 2018 </a:t>
            </a:r>
            <a:r>
              <a:rPr lang="en-US" dirty="0" err="1"/>
              <a:t>års</a:t>
            </a:r>
            <a:r>
              <a:rPr lang="en-US" dirty="0"/>
              <a:t> </a:t>
            </a:r>
            <a:r>
              <a:rPr lang="en-US" dirty="0" err="1"/>
              <a:t>resultat</a:t>
            </a:r>
            <a:endParaRPr lang="en-US" dirty="0"/>
          </a:p>
          <a:p>
            <a:pPr marL="514350" lvl="0" indent="-514350">
              <a:buFont typeface="+mj-lt"/>
              <a:buAutoNum type="arabicPeriod" startAt="10"/>
            </a:pPr>
            <a:r>
              <a:rPr lang="en-US" dirty="0" err="1"/>
              <a:t>Gå</a:t>
            </a:r>
            <a:r>
              <a:rPr lang="en-US" dirty="0"/>
              <a:t> </a:t>
            </a:r>
            <a:r>
              <a:rPr lang="en-US" dirty="0" err="1"/>
              <a:t>igenom</a:t>
            </a:r>
            <a:r>
              <a:rPr lang="en-US" dirty="0"/>
              <a:t> 2019 </a:t>
            </a:r>
            <a:r>
              <a:rPr lang="en-US" dirty="0" err="1"/>
              <a:t>års</a:t>
            </a:r>
            <a:r>
              <a:rPr lang="en-US" dirty="0"/>
              <a:t> budget</a:t>
            </a:r>
          </a:p>
          <a:p>
            <a:pPr marL="514350" lvl="0" indent="-514350">
              <a:buFont typeface="+mj-lt"/>
              <a:buAutoNum type="arabicPeriod" startAt="10"/>
            </a:pPr>
            <a:r>
              <a:rPr lang="en-US" dirty="0" err="1"/>
              <a:t>Uppdrag</a:t>
            </a:r>
            <a:r>
              <a:rPr lang="en-US" dirty="0"/>
              <a:t> </a:t>
            </a:r>
            <a:r>
              <a:rPr lang="en-US" dirty="0" err="1"/>
              <a:t>att</a:t>
            </a:r>
            <a:r>
              <a:rPr lang="en-US" dirty="0"/>
              <a:t> </a:t>
            </a:r>
            <a:r>
              <a:rPr lang="en-US" dirty="0" err="1"/>
              <a:t>fördela</a:t>
            </a:r>
            <a:r>
              <a:rPr lang="en-US" dirty="0"/>
              <a:t> bland </a:t>
            </a:r>
            <a:r>
              <a:rPr lang="en-US" dirty="0" err="1"/>
              <a:t>föreningens</a:t>
            </a:r>
            <a:r>
              <a:rPr lang="en-US" dirty="0"/>
              <a:t> </a:t>
            </a:r>
            <a:r>
              <a:rPr lang="en-US" dirty="0" err="1"/>
              <a:t>medlemmar</a:t>
            </a:r>
            <a:r>
              <a:rPr lang="en-US" dirty="0"/>
              <a:t>:</a:t>
            </a:r>
          </a:p>
          <a:p>
            <a:pPr marL="914400" lvl="1" indent="-457200">
              <a:buFont typeface="+mj-lt"/>
              <a:buAutoNum type="arabicPeriod" startAt="10"/>
            </a:pPr>
            <a:r>
              <a:rPr lang="en-US" dirty="0" err="1"/>
              <a:t>Ny</a:t>
            </a:r>
            <a:r>
              <a:rPr lang="en-US" dirty="0"/>
              <a:t> </a:t>
            </a:r>
            <a:r>
              <a:rPr lang="en-US" dirty="0" err="1"/>
              <a:t>masterpärm</a:t>
            </a:r>
            <a:r>
              <a:rPr lang="en-US" dirty="0"/>
              <a:t> till </a:t>
            </a:r>
            <a:r>
              <a:rPr lang="en-US" dirty="0" err="1"/>
              <a:t>lägenheterna</a:t>
            </a:r>
            <a:endParaRPr lang="en-US" dirty="0"/>
          </a:p>
          <a:p>
            <a:pPr marL="914400" lvl="1" indent="-457200">
              <a:buFont typeface="+mj-lt"/>
              <a:buAutoNum type="arabicPeriod" startAt="10"/>
            </a:pPr>
            <a:r>
              <a:rPr lang="en-US" dirty="0"/>
              <a:t>Ta hand om </a:t>
            </a:r>
            <a:r>
              <a:rPr lang="en-US" dirty="0" err="1"/>
              <a:t>rutin</a:t>
            </a:r>
            <a:r>
              <a:rPr lang="en-US" dirty="0"/>
              <a:t> </a:t>
            </a:r>
            <a:r>
              <a:rPr lang="en-US" dirty="0" err="1"/>
              <a:t>för</a:t>
            </a:r>
            <a:r>
              <a:rPr lang="en-US" dirty="0"/>
              <a:t> </a:t>
            </a:r>
            <a:r>
              <a:rPr lang="en-US" dirty="0" err="1"/>
              <a:t>uthyrning</a:t>
            </a:r>
            <a:r>
              <a:rPr lang="en-US" dirty="0"/>
              <a:t> </a:t>
            </a:r>
            <a:r>
              <a:rPr lang="en-US" dirty="0" err="1"/>
              <a:t>av</a:t>
            </a:r>
            <a:r>
              <a:rPr lang="en-US" dirty="0"/>
              <a:t> garage-/p-</a:t>
            </a:r>
            <a:r>
              <a:rPr lang="en-US" dirty="0" err="1"/>
              <a:t>platser</a:t>
            </a:r>
            <a:endParaRPr lang="en-US" dirty="0"/>
          </a:p>
          <a:p>
            <a:pPr marL="914400" lvl="1" indent="-457200">
              <a:buFont typeface="+mj-lt"/>
              <a:buAutoNum type="arabicPeriod" startAt="10"/>
            </a:pPr>
            <a:r>
              <a:rPr lang="en-US" dirty="0" err="1"/>
              <a:t>Flaggvakt</a:t>
            </a:r>
            <a:endParaRPr lang="en-US" dirty="0"/>
          </a:p>
          <a:p>
            <a:pPr marL="914400" lvl="1" indent="-457200">
              <a:buFont typeface="+mj-lt"/>
              <a:buAutoNum type="arabicPeriod" startAt="10"/>
            </a:pPr>
            <a:r>
              <a:rPr lang="en-US" dirty="0" err="1"/>
              <a:t>Övriga</a:t>
            </a:r>
            <a:r>
              <a:rPr lang="en-US" dirty="0"/>
              <a:t> </a:t>
            </a:r>
            <a:r>
              <a:rPr lang="en-US" dirty="0" err="1"/>
              <a:t>uppdrag</a:t>
            </a:r>
            <a:endParaRPr lang="en-US" dirty="0"/>
          </a:p>
          <a:p>
            <a:pPr marL="514350" lvl="0" indent="-514350">
              <a:buFont typeface="+mj-lt"/>
              <a:buAutoNum type="arabicPeriod" startAt="10"/>
            </a:pPr>
            <a:r>
              <a:rPr lang="en-US" dirty="0" err="1"/>
              <a:t>Förslag</a:t>
            </a:r>
            <a:r>
              <a:rPr lang="en-US" dirty="0"/>
              <a:t> om </a:t>
            </a:r>
            <a:r>
              <a:rPr lang="en-US" dirty="0" err="1"/>
              <a:t>mötesersättning</a:t>
            </a:r>
            <a:r>
              <a:rPr lang="en-US" dirty="0"/>
              <a:t> till </a:t>
            </a:r>
            <a:r>
              <a:rPr lang="en-US" dirty="0" err="1"/>
              <a:t>kassör</a:t>
            </a:r>
            <a:r>
              <a:rPr lang="en-US" dirty="0"/>
              <a:t>.</a:t>
            </a:r>
          </a:p>
          <a:p>
            <a:pPr marL="514350" lvl="0" indent="-514350">
              <a:buFont typeface="+mj-lt"/>
              <a:buAutoNum type="arabicPeriod" startAt="10"/>
            </a:pPr>
            <a:r>
              <a:rPr lang="en-US" dirty="0" err="1"/>
              <a:t>Bokning</a:t>
            </a:r>
            <a:r>
              <a:rPr lang="en-US" dirty="0"/>
              <a:t> </a:t>
            </a:r>
            <a:r>
              <a:rPr lang="en-US" dirty="0" err="1"/>
              <a:t>av</a:t>
            </a:r>
            <a:r>
              <a:rPr lang="en-US" dirty="0"/>
              <a:t> </a:t>
            </a:r>
            <a:r>
              <a:rPr lang="en-US" dirty="0" err="1"/>
              <a:t>grillplats</a:t>
            </a:r>
            <a:r>
              <a:rPr lang="en-US" dirty="0"/>
              <a:t> </a:t>
            </a:r>
            <a:r>
              <a:rPr lang="en-US" dirty="0" err="1"/>
              <a:t>och</a:t>
            </a:r>
            <a:r>
              <a:rPr lang="en-US" dirty="0"/>
              <a:t> </a:t>
            </a:r>
            <a:r>
              <a:rPr lang="en-US" dirty="0" err="1"/>
              <a:t>föreningsgård</a:t>
            </a:r>
            <a:endParaRPr lang="en-US" dirty="0"/>
          </a:p>
          <a:p>
            <a:pPr marL="514350" lvl="0" indent="-514350">
              <a:buFont typeface="+mj-lt"/>
              <a:buAutoNum type="arabicPeriod" startAt="10"/>
            </a:pPr>
            <a:r>
              <a:rPr lang="en-US" dirty="0" err="1"/>
              <a:t>Övriga</a:t>
            </a:r>
            <a:r>
              <a:rPr lang="en-US" dirty="0"/>
              <a:t> </a:t>
            </a:r>
            <a:r>
              <a:rPr lang="en-US" dirty="0" err="1"/>
              <a:t>frågor</a:t>
            </a:r>
            <a:endParaRPr lang="en-US" dirty="0"/>
          </a:p>
          <a:p>
            <a:pPr marL="514350" lvl="0" indent="-514350">
              <a:buFont typeface="+mj-lt"/>
              <a:buAutoNum type="arabicPeriod" startAt="10"/>
            </a:pPr>
            <a:r>
              <a:rPr lang="en-US" dirty="0" err="1"/>
              <a:t>Stämmoordförande</a:t>
            </a:r>
            <a:r>
              <a:rPr lang="en-US" dirty="0"/>
              <a:t> </a:t>
            </a:r>
            <a:r>
              <a:rPr lang="en-US" dirty="0" err="1"/>
              <a:t>avslutar</a:t>
            </a:r>
            <a:r>
              <a:rPr lang="en-US" dirty="0"/>
              <a:t> </a:t>
            </a:r>
            <a:r>
              <a:rPr lang="en-US" dirty="0" err="1"/>
              <a:t>stämman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8743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dirty="0" smtClean="0"/>
              <a:t>Styrelsen sedan tillträde Maj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4"/>
            <a:ext cx="5334000" cy="4767199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sv-SE" dirty="0" smtClean="0"/>
              <a:t>Protokoll </a:t>
            </a:r>
          </a:p>
          <a:p>
            <a:pPr marL="0" indent="0">
              <a:buNone/>
            </a:pPr>
            <a:r>
              <a:rPr lang="sv-SE" sz="2200" dirty="0" smtClean="0"/>
              <a:t>(Medlemmar välkomna fram till P5 från och med mars)</a:t>
            </a:r>
          </a:p>
          <a:p>
            <a:pPr marL="0" indent="0">
              <a:buNone/>
            </a:pPr>
            <a:endParaRPr lang="sv-SE" dirty="0"/>
          </a:p>
          <a:p>
            <a:r>
              <a:rPr lang="sv-SE" sz="2000" dirty="0" smtClean="0"/>
              <a:t>1.Check-in-  Ärenden som är  Bråttom/viktigt som behöver behandlas under mötet. Begränsningar</a:t>
            </a:r>
          </a:p>
          <a:p>
            <a:r>
              <a:rPr lang="sv-SE" sz="2000" dirty="0" smtClean="0"/>
              <a:t>2.Underhåls Teamet</a:t>
            </a:r>
          </a:p>
          <a:p>
            <a:r>
              <a:rPr lang="sv-SE" sz="2000" dirty="0" smtClean="0"/>
              <a:t>3.Kassören</a:t>
            </a:r>
          </a:p>
          <a:p>
            <a:r>
              <a:rPr lang="sv-SE" sz="2000" dirty="0" smtClean="0"/>
              <a:t>4.Mark Teamet</a:t>
            </a:r>
          </a:p>
          <a:p>
            <a:r>
              <a:rPr lang="sv-SE" sz="2000" dirty="0" smtClean="0"/>
              <a:t>5. Festkomiten</a:t>
            </a:r>
          </a:p>
          <a:p>
            <a:r>
              <a:rPr lang="sv-SE" sz="2000" dirty="0" smtClean="0"/>
              <a:t>6. Aktivitetsplanen/ Prio</a:t>
            </a:r>
          </a:p>
          <a:p>
            <a:r>
              <a:rPr lang="sv-SE" sz="2000" dirty="0" smtClean="0"/>
              <a:t>7. In och utflyttning</a:t>
            </a:r>
          </a:p>
          <a:p>
            <a:r>
              <a:rPr lang="sv-SE" sz="2000" dirty="0" smtClean="0"/>
              <a:t>8.Hemsidan/ F-book</a:t>
            </a:r>
          </a:p>
          <a:p>
            <a:r>
              <a:rPr lang="sv-SE" sz="2000" dirty="0" smtClean="0"/>
              <a:t>9.Huvudfokus nästa möte. Vem tar med fika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767198"/>
          </a:xfrm>
        </p:spPr>
        <p:txBody>
          <a:bodyPr>
            <a:normAutofit fontScale="92500" lnSpcReduction="20000"/>
          </a:bodyPr>
          <a:lstStyle/>
          <a:p>
            <a:r>
              <a:rPr lang="sv-SE" dirty="0" smtClean="0"/>
              <a:t>Genomfört</a:t>
            </a:r>
          </a:p>
          <a:p>
            <a:pPr lvl="1"/>
            <a:r>
              <a:rPr lang="sv-SE" dirty="0" smtClean="0"/>
              <a:t>Styrelsemöten 7 st a 2 H</a:t>
            </a:r>
          </a:p>
          <a:p>
            <a:pPr lvl="1"/>
            <a:r>
              <a:rPr lang="sv-SE" dirty="0" smtClean="0"/>
              <a:t>Arbetsmöten 3 st a 4 H</a:t>
            </a:r>
          </a:p>
          <a:p>
            <a:pPr lvl="1"/>
            <a:r>
              <a:rPr lang="sv-SE" dirty="0" smtClean="0"/>
              <a:t>Utbildning styrelsearbete + HSB P</a:t>
            </a:r>
          </a:p>
          <a:p>
            <a:pPr lvl="1"/>
            <a:r>
              <a:rPr lang="sv-SE" dirty="0" smtClean="0"/>
              <a:t>Nordea</a:t>
            </a:r>
          </a:p>
          <a:p>
            <a:pPr lvl="1"/>
            <a:r>
              <a:rPr lang="sv-SE" dirty="0" smtClean="0"/>
              <a:t>Nulägesanalys mark &amp; fastighet</a:t>
            </a:r>
          </a:p>
          <a:p>
            <a:pPr lvl="1"/>
            <a:r>
              <a:rPr lang="sv-SE" smtClean="0"/>
              <a:t>40 beslutatde aktiviteter från aktitetsplanen.</a:t>
            </a:r>
            <a:endParaRPr lang="sv-SE" dirty="0" smtClean="0"/>
          </a:p>
          <a:p>
            <a:pPr marL="457200" lvl="1" indent="0">
              <a:buNone/>
            </a:pPr>
            <a:endParaRPr lang="sv-SE" dirty="0" smtClean="0"/>
          </a:p>
          <a:p>
            <a:pPr lvl="1"/>
            <a:r>
              <a:rPr lang="sv-SE" dirty="0" smtClean="0"/>
              <a:t>Fokus på </a:t>
            </a:r>
          </a:p>
          <a:p>
            <a:pPr lvl="2"/>
            <a:r>
              <a:rPr lang="sv-SE" dirty="0"/>
              <a:t>M</a:t>
            </a:r>
            <a:r>
              <a:rPr lang="sv-SE" dirty="0" smtClean="0"/>
              <a:t>etod och processarbete</a:t>
            </a:r>
          </a:p>
          <a:p>
            <a:pPr lvl="2"/>
            <a:r>
              <a:rPr lang="sv-SE" dirty="0" smtClean="0"/>
              <a:t>Kontroll och uppföljning</a:t>
            </a:r>
          </a:p>
          <a:p>
            <a:pPr lvl="2"/>
            <a:r>
              <a:rPr lang="sv-SE" dirty="0" smtClean="0"/>
              <a:t>Öka kommuníkationen genom att</a:t>
            </a:r>
          </a:p>
          <a:p>
            <a:pPr lvl="3"/>
            <a:r>
              <a:rPr lang="sv-SE" dirty="0" smtClean="0"/>
              <a:t>HSB Portal</a:t>
            </a:r>
          </a:p>
          <a:p>
            <a:pPr lvl="3"/>
            <a:r>
              <a:rPr lang="sv-SE" dirty="0" smtClean="0"/>
              <a:t>Hemsida</a:t>
            </a:r>
          </a:p>
          <a:p>
            <a:pPr lvl="3"/>
            <a:r>
              <a:rPr lang="sv-SE" dirty="0" smtClean="0"/>
              <a:t>Maillista</a:t>
            </a:r>
          </a:p>
          <a:p>
            <a:pPr lvl="3"/>
            <a:r>
              <a:rPr lang="sv-SE" dirty="0" smtClean="0"/>
              <a:t>Anslagstavla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1536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loud 4"/>
          <p:cNvSpPr/>
          <p:nvPr/>
        </p:nvSpPr>
        <p:spPr>
          <a:xfrm>
            <a:off x="401156" y="766916"/>
            <a:ext cx="12070080" cy="6182524"/>
          </a:xfrm>
          <a:prstGeom prst="cloud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 i="1" dirty="0"/>
              <a:t>BRF </a:t>
            </a:r>
            <a:r>
              <a:rPr lang="en-US" sz="4000" i="1" dirty="0" err="1"/>
              <a:t>östraporten</a:t>
            </a:r>
            <a:r>
              <a:rPr lang="en-US" sz="4000" i="1" dirty="0"/>
              <a:t> </a:t>
            </a:r>
            <a:r>
              <a:rPr lang="en-US" sz="4000" i="1" dirty="0" err="1"/>
              <a:t>är</a:t>
            </a:r>
            <a:r>
              <a:rPr lang="en-US" sz="4000" i="1" dirty="0"/>
              <a:t> </a:t>
            </a:r>
            <a:r>
              <a:rPr lang="en-US" sz="4000" i="1" dirty="0" err="1"/>
              <a:t>och</a:t>
            </a:r>
            <a:r>
              <a:rPr lang="en-US" sz="4000" i="1" dirty="0"/>
              <a:t> </a:t>
            </a:r>
            <a:r>
              <a:rPr lang="en-US" sz="4000" i="1" dirty="0" err="1"/>
              <a:t>skall</a:t>
            </a:r>
            <a:r>
              <a:rPr lang="en-US" sz="4000" i="1" dirty="0"/>
              <a:t> </a:t>
            </a:r>
            <a:r>
              <a:rPr lang="en-US" sz="4000" i="1" dirty="0" err="1"/>
              <a:t>vara</a:t>
            </a:r>
            <a:r>
              <a:rPr lang="en-US" sz="4000" i="1" dirty="0"/>
              <a:t> </a:t>
            </a:r>
            <a:r>
              <a:rPr lang="en-US" sz="4000" i="1" dirty="0" err="1"/>
              <a:t>en</a:t>
            </a:r>
            <a:r>
              <a:rPr lang="en-US" sz="4000" i="1" dirty="0"/>
              <a:t> bra plats </a:t>
            </a:r>
            <a:r>
              <a:rPr lang="en-US" sz="4000" i="1" dirty="0" err="1"/>
              <a:t>att</a:t>
            </a:r>
            <a:r>
              <a:rPr lang="en-US" sz="4000" i="1" dirty="0"/>
              <a:t> </a:t>
            </a:r>
            <a:r>
              <a:rPr lang="en-US" sz="4000" i="1" dirty="0" err="1"/>
              <a:t>bo</a:t>
            </a:r>
            <a:r>
              <a:rPr lang="en-US" sz="4000" i="1" dirty="0"/>
              <a:t> </a:t>
            </a:r>
            <a:r>
              <a:rPr lang="en-US" sz="4000" i="1" dirty="0" err="1"/>
              <a:t>och</a:t>
            </a:r>
            <a:r>
              <a:rPr lang="en-US" sz="4000" i="1" dirty="0"/>
              <a:t> leva </a:t>
            </a:r>
            <a:r>
              <a:rPr lang="en-US" sz="4000" i="1" dirty="0" err="1"/>
              <a:t>på</a:t>
            </a:r>
            <a:r>
              <a:rPr lang="en-US" sz="4000" i="1" dirty="0"/>
              <a:t>.</a:t>
            </a:r>
          </a:p>
          <a:p>
            <a:r>
              <a:rPr lang="en-US" sz="4000" i="1" dirty="0" err="1"/>
              <a:t>Det</a:t>
            </a:r>
            <a:r>
              <a:rPr lang="en-US" sz="4000" i="1" dirty="0"/>
              <a:t> </a:t>
            </a:r>
            <a:r>
              <a:rPr lang="en-US" sz="4000" i="1" dirty="0" err="1"/>
              <a:t>innebär</a:t>
            </a:r>
            <a:r>
              <a:rPr lang="en-US" sz="4000" i="1" dirty="0"/>
              <a:t>  </a:t>
            </a:r>
            <a:r>
              <a:rPr lang="en-US" sz="4000" i="1" dirty="0" err="1"/>
              <a:t>för</a:t>
            </a:r>
            <a:r>
              <a:rPr lang="en-US" sz="4000" i="1" dirty="0"/>
              <a:t> </a:t>
            </a:r>
            <a:r>
              <a:rPr lang="en-US" sz="4000" i="1" dirty="0" err="1"/>
              <a:t>oss</a:t>
            </a:r>
            <a:r>
              <a:rPr lang="en-US" sz="4000" i="1" dirty="0"/>
              <a:t>! </a:t>
            </a:r>
            <a:r>
              <a:rPr lang="en-US" sz="4000" i="1" dirty="0" err="1"/>
              <a:t>Ett</a:t>
            </a:r>
            <a:r>
              <a:rPr lang="en-US" sz="4000" i="1" dirty="0"/>
              <a:t> </a:t>
            </a:r>
            <a:r>
              <a:rPr lang="en-US" sz="4000" i="1" dirty="0" err="1"/>
              <a:t>boende</a:t>
            </a:r>
            <a:r>
              <a:rPr lang="en-US" sz="4000" i="1" dirty="0"/>
              <a:t> </a:t>
            </a:r>
            <a:r>
              <a:rPr lang="en-US" sz="4000" i="1" dirty="0" err="1"/>
              <a:t>där</a:t>
            </a:r>
            <a:r>
              <a:rPr lang="en-US" sz="4000" i="1" dirty="0"/>
              <a:t> </a:t>
            </a:r>
            <a:r>
              <a:rPr lang="en-US" sz="4000" i="1" dirty="0" err="1"/>
              <a:t>alla</a:t>
            </a:r>
            <a:r>
              <a:rPr lang="en-US" sz="4000" i="1" dirty="0"/>
              <a:t> </a:t>
            </a:r>
            <a:r>
              <a:rPr lang="en-US" sz="4000" i="1" dirty="0" err="1"/>
              <a:t>känner</a:t>
            </a:r>
            <a:r>
              <a:rPr lang="en-US" sz="4000" i="1" dirty="0"/>
              <a:t> sig </a:t>
            </a:r>
            <a:r>
              <a:rPr lang="en-US" sz="4000" i="1" dirty="0" err="1"/>
              <a:t>trygga</a:t>
            </a:r>
            <a:r>
              <a:rPr lang="en-US" sz="4000" i="1" dirty="0"/>
              <a:t> </a:t>
            </a:r>
            <a:r>
              <a:rPr lang="en-US" sz="4000" i="1" dirty="0" err="1"/>
              <a:t>och</a:t>
            </a:r>
            <a:r>
              <a:rPr lang="en-US" sz="4000" i="1" dirty="0"/>
              <a:t> </a:t>
            </a:r>
            <a:r>
              <a:rPr lang="en-US" sz="4000" i="1" dirty="0" err="1"/>
              <a:t>alla</a:t>
            </a:r>
            <a:r>
              <a:rPr lang="en-US" sz="4000" i="1" dirty="0"/>
              <a:t> </a:t>
            </a:r>
            <a:r>
              <a:rPr lang="en-US" sz="4000" i="1" dirty="0" err="1"/>
              <a:t>är</a:t>
            </a:r>
            <a:r>
              <a:rPr lang="en-US" sz="4000" i="1" dirty="0"/>
              <a:t> </a:t>
            </a:r>
            <a:r>
              <a:rPr lang="en-US" sz="4000" i="1" dirty="0" err="1"/>
              <a:t>välkomna</a:t>
            </a:r>
            <a:r>
              <a:rPr lang="en-US" sz="4000" i="1" dirty="0"/>
              <a:t>  i  </a:t>
            </a:r>
            <a:r>
              <a:rPr lang="en-US" sz="4000" i="1" dirty="0" err="1"/>
              <a:t>en</a:t>
            </a:r>
            <a:r>
              <a:rPr lang="en-US" sz="4000" i="1" dirty="0"/>
              <a:t> </a:t>
            </a:r>
            <a:r>
              <a:rPr lang="en-US" sz="4000" i="1" dirty="0" err="1"/>
              <a:t>miljö</a:t>
            </a:r>
            <a:r>
              <a:rPr lang="en-US" sz="4000" i="1" dirty="0"/>
              <a:t> </a:t>
            </a:r>
            <a:r>
              <a:rPr lang="en-US" sz="4000" i="1" dirty="0" err="1"/>
              <a:t>som</a:t>
            </a:r>
            <a:r>
              <a:rPr lang="en-US" sz="4000" i="1" dirty="0"/>
              <a:t> </a:t>
            </a:r>
            <a:r>
              <a:rPr lang="en-US" sz="4000" i="1" dirty="0" err="1"/>
              <a:t>skapar</a:t>
            </a:r>
            <a:r>
              <a:rPr lang="en-US" sz="4000" i="1" dirty="0"/>
              <a:t> inspiration </a:t>
            </a:r>
            <a:r>
              <a:rPr lang="en-US" sz="4000" i="1" dirty="0" err="1"/>
              <a:t>och</a:t>
            </a:r>
            <a:r>
              <a:rPr lang="en-US" sz="4000" i="1" dirty="0"/>
              <a:t> </a:t>
            </a:r>
            <a:r>
              <a:rPr lang="en-US" sz="4000" i="1" dirty="0" err="1"/>
              <a:t>engagemang</a:t>
            </a:r>
            <a:r>
              <a:rPr lang="en-US" sz="4000" i="1" dirty="0"/>
              <a:t> till </a:t>
            </a:r>
            <a:r>
              <a:rPr lang="en-US" sz="4000" i="1" dirty="0" err="1"/>
              <a:t>att</a:t>
            </a:r>
            <a:r>
              <a:rPr lang="en-US" sz="4000" i="1" dirty="0"/>
              <a:t> </a:t>
            </a:r>
            <a:r>
              <a:rPr lang="en-US" sz="4000" i="1" dirty="0" err="1"/>
              <a:t>utveckla</a:t>
            </a:r>
            <a:r>
              <a:rPr lang="en-US" sz="4000" i="1" dirty="0"/>
              <a:t>  </a:t>
            </a:r>
            <a:r>
              <a:rPr lang="en-US" sz="4000" i="1" dirty="0" err="1"/>
              <a:t>vår</a:t>
            </a:r>
            <a:r>
              <a:rPr lang="en-US" sz="4000" i="1" dirty="0"/>
              <a:t> </a:t>
            </a:r>
            <a:r>
              <a:rPr lang="en-US" sz="4000" i="1" dirty="0" err="1"/>
              <a:t>förening</a:t>
            </a:r>
            <a:r>
              <a:rPr lang="en-US" sz="4000" i="1" dirty="0"/>
              <a:t> </a:t>
            </a:r>
            <a:r>
              <a:rPr lang="en-US" sz="4000" i="1" dirty="0" err="1"/>
              <a:t>tillsammans</a:t>
            </a:r>
            <a:r>
              <a:rPr lang="en-US" sz="4000" i="1" dirty="0"/>
              <a:t>.</a:t>
            </a:r>
          </a:p>
        </p:txBody>
      </p:sp>
      <p:sp>
        <p:nvSpPr>
          <p:cNvPr id="3" name="Rectangle 2"/>
          <p:cNvSpPr/>
          <p:nvPr/>
        </p:nvSpPr>
        <p:spPr>
          <a:xfrm>
            <a:off x="928352" y="371349"/>
            <a:ext cx="323857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sz="3200" dirty="0" smtClean="0"/>
              <a:t>BRF ÖP Nya </a:t>
            </a:r>
            <a:r>
              <a:rPr lang="sv-SE" sz="3200" dirty="0"/>
              <a:t>Vision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512600724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Gå</a:t>
            </a:r>
            <a:r>
              <a:rPr lang="en-US" dirty="0" smtClean="0"/>
              <a:t> </a:t>
            </a:r>
            <a:r>
              <a:rPr lang="en-US" dirty="0" err="1" smtClean="0"/>
              <a:t>igenom</a:t>
            </a:r>
            <a:r>
              <a:rPr lang="en-US" dirty="0" smtClean="0"/>
              <a:t> 2018 </a:t>
            </a:r>
            <a:r>
              <a:rPr lang="en-US" dirty="0" err="1" smtClean="0"/>
              <a:t>års</a:t>
            </a:r>
            <a:r>
              <a:rPr lang="en-US" dirty="0" smtClean="0"/>
              <a:t> </a:t>
            </a:r>
            <a:r>
              <a:rPr lang="en-US" dirty="0" err="1" smtClean="0"/>
              <a:t>resultat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dirty="0" err="1" smtClean="0"/>
              <a:t>samt</a:t>
            </a:r>
            <a:r>
              <a:rPr lang="en-US" dirty="0" smtClean="0"/>
              <a:t> budget 2019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56102764"/>
              </p:ext>
            </p:extLst>
          </p:nvPr>
        </p:nvGraphicFramePr>
        <p:xfrm>
          <a:off x="1320772" y="3344672"/>
          <a:ext cx="11730891" cy="16570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4" name="Document" r:id="rId3" imgW="6102584" imgH="861412" progId="Word.Document.12">
                  <p:embed/>
                </p:oleObj>
              </mc:Choice>
              <mc:Fallback>
                <p:oleObj name="Document" r:id="rId3" imgW="6102584" imgH="861412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320772" y="3344672"/>
                        <a:ext cx="11730891" cy="165709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1180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Gå</a:t>
            </a:r>
            <a:r>
              <a:rPr lang="en-US" dirty="0" smtClean="0"/>
              <a:t> </a:t>
            </a:r>
            <a:r>
              <a:rPr lang="en-US" dirty="0" err="1" smtClean="0"/>
              <a:t>igenom</a:t>
            </a:r>
            <a:r>
              <a:rPr lang="en-US" dirty="0" smtClean="0"/>
              <a:t> 2019 </a:t>
            </a:r>
            <a:r>
              <a:rPr lang="en-US" dirty="0" err="1" smtClean="0"/>
              <a:t>års</a:t>
            </a:r>
            <a:r>
              <a:rPr lang="en-US" dirty="0" smtClean="0"/>
              <a:t> </a:t>
            </a:r>
            <a:r>
              <a:rPr lang="en-US" dirty="0" err="1" smtClean="0"/>
              <a:t>aktiviteter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årshjulet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9565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14350" lvl="0" indent="-514350" algn="ctr"/>
            <a:r>
              <a:rPr lang="en-US" dirty="0" err="1" smtClean="0"/>
              <a:t>Uppdrag</a:t>
            </a:r>
            <a:r>
              <a:rPr lang="en-US" dirty="0" smtClean="0"/>
              <a:t> bland </a:t>
            </a:r>
            <a:r>
              <a:rPr lang="en-US" dirty="0" err="1" smtClean="0"/>
              <a:t>föreningens</a:t>
            </a:r>
            <a:r>
              <a:rPr lang="en-US" dirty="0" smtClean="0"/>
              <a:t> </a:t>
            </a:r>
            <a:r>
              <a:rPr lang="en-US" dirty="0" err="1" smtClean="0"/>
              <a:t>medlemmar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>
              <a:buNone/>
            </a:pPr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err="1" smtClean="0"/>
              <a:t>Ny</a:t>
            </a:r>
            <a:r>
              <a:rPr lang="en-US" dirty="0" smtClean="0"/>
              <a:t> </a:t>
            </a:r>
            <a:r>
              <a:rPr lang="en-US" dirty="0" err="1" smtClean="0"/>
              <a:t>masterpärm</a:t>
            </a:r>
            <a:r>
              <a:rPr lang="en-US" dirty="0" smtClean="0"/>
              <a:t> till </a:t>
            </a:r>
            <a:r>
              <a:rPr lang="en-US" dirty="0" err="1" smtClean="0"/>
              <a:t>lägenheterna</a:t>
            </a:r>
            <a:r>
              <a:rPr lang="en-US" dirty="0" smtClean="0"/>
              <a:t> (</a:t>
            </a:r>
            <a:r>
              <a:rPr lang="en-US" dirty="0" err="1" smtClean="0"/>
              <a:t>vårfixardagen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Ta hand om </a:t>
            </a:r>
            <a:r>
              <a:rPr lang="en-US" dirty="0" err="1" smtClean="0"/>
              <a:t>rutin</a:t>
            </a:r>
            <a:r>
              <a:rPr lang="en-US" dirty="0" smtClean="0"/>
              <a:t> </a:t>
            </a:r>
            <a:r>
              <a:rPr lang="en-US" dirty="0" err="1" smtClean="0"/>
              <a:t>för</a:t>
            </a:r>
            <a:r>
              <a:rPr lang="en-US" dirty="0" smtClean="0"/>
              <a:t> </a:t>
            </a:r>
            <a:r>
              <a:rPr lang="en-US" dirty="0" err="1" smtClean="0"/>
              <a:t>uthyrning</a:t>
            </a:r>
            <a:r>
              <a:rPr lang="en-US" dirty="0" smtClean="0"/>
              <a:t> </a:t>
            </a:r>
            <a:r>
              <a:rPr lang="en-US" dirty="0" err="1" smtClean="0"/>
              <a:t>av</a:t>
            </a:r>
            <a:r>
              <a:rPr lang="en-US" dirty="0" smtClean="0"/>
              <a:t> garage-/p-</a:t>
            </a:r>
            <a:r>
              <a:rPr lang="en-US" dirty="0" err="1" smtClean="0"/>
              <a:t>platser</a:t>
            </a:r>
            <a:r>
              <a:rPr lang="en-US" dirty="0" smtClean="0"/>
              <a:t> </a:t>
            </a:r>
          </a:p>
          <a:p>
            <a:pPr lvl="1"/>
            <a:r>
              <a:rPr lang="en-US" dirty="0" err="1" smtClean="0"/>
              <a:t>Flaggvakt</a:t>
            </a:r>
            <a:r>
              <a:rPr lang="en-US" dirty="0" smtClean="0"/>
              <a:t> . </a:t>
            </a:r>
          </a:p>
          <a:p>
            <a:pPr lvl="1"/>
            <a:r>
              <a:rPr lang="sv-SE" dirty="0" smtClean="0"/>
              <a:t>Egetansvar gällande snö/sopning  egen trappuppgång</a:t>
            </a:r>
          </a:p>
          <a:p>
            <a:pPr lvl="1"/>
            <a:r>
              <a:rPr lang="sv-SE" dirty="0"/>
              <a:t>B</a:t>
            </a:r>
            <a:r>
              <a:rPr lang="sv-SE" dirty="0" smtClean="0"/>
              <a:t>lomlåda framför egen trappuppgång ( varje </a:t>
            </a:r>
            <a:r>
              <a:rPr lang="sv-SE" dirty="0" smtClean="0"/>
              <a:t>uppgång ansvara </a:t>
            </a:r>
            <a:r>
              <a:rPr lang="sv-SE" dirty="0" smtClean="0"/>
              <a:t>för sin )</a:t>
            </a:r>
          </a:p>
          <a:p>
            <a:pPr lvl="1"/>
            <a:r>
              <a:rPr lang="sv-SE" dirty="0" smtClean="0"/>
              <a:t>Hälsa nya medlemar välkomna till Östra porten</a:t>
            </a:r>
            <a:r>
              <a:rPr lang="sv-SE" dirty="0" smtClean="0"/>
              <a:t>. Två förslag.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796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r>
              <a:rPr lang="en-US" dirty="0" err="1" smtClean="0"/>
              <a:t>Förslag</a:t>
            </a:r>
            <a:r>
              <a:rPr lang="en-US" dirty="0" smtClean="0"/>
              <a:t> om </a:t>
            </a:r>
            <a:r>
              <a:rPr lang="en-US" dirty="0" err="1" smtClean="0"/>
              <a:t>mötesersättning</a:t>
            </a:r>
            <a:r>
              <a:rPr lang="en-US" dirty="0" smtClean="0"/>
              <a:t> till </a:t>
            </a:r>
            <a:r>
              <a:rPr lang="en-US" dirty="0" err="1" smtClean="0"/>
              <a:t>kassör</a:t>
            </a:r>
            <a:r>
              <a:rPr lang="en-US" dirty="0" smtClean="0"/>
              <a:t>. (</a:t>
            </a:r>
            <a:r>
              <a:rPr lang="en-US" dirty="0" err="1" smtClean="0"/>
              <a:t>årsmötet</a:t>
            </a:r>
            <a:r>
              <a:rPr lang="en-US" dirty="0" smtClean="0"/>
              <a:t>)</a:t>
            </a:r>
          </a:p>
          <a:p>
            <a:pPr algn="ctr"/>
            <a:r>
              <a:rPr lang="sv-SE" dirty="0" smtClean="0"/>
              <a:t>Fler motioner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1940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r>
              <a:rPr lang="en-US" dirty="0" err="1" smtClean="0"/>
              <a:t>Bokning</a:t>
            </a:r>
            <a:r>
              <a:rPr lang="en-US" dirty="0" smtClean="0"/>
              <a:t> </a:t>
            </a:r>
            <a:r>
              <a:rPr lang="en-US" dirty="0" err="1" smtClean="0"/>
              <a:t>av</a:t>
            </a:r>
            <a:r>
              <a:rPr lang="en-US" dirty="0" smtClean="0"/>
              <a:t> </a:t>
            </a:r>
            <a:r>
              <a:rPr lang="en-US" dirty="0" err="1" smtClean="0"/>
              <a:t>grillplats</a:t>
            </a:r>
            <a:r>
              <a:rPr lang="en-US" dirty="0" smtClean="0"/>
              <a:t> </a:t>
            </a:r>
            <a:r>
              <a:rPr lang="en-US" dirty="0" err="1" smtClean="0"/>
              <a:t>och</a:t>
            </a:r>
            <a:r>
              <a:rPr lang="en-US" dirty="0" smtClean="0"/>
              <a:t> </a:t>
            </a:r>
            <a:r>
              <a:rPr lang="en-US" dirty="0" err="1" smtClean="0"/>
              <a:t>föreningsgård</a:t>
            </a:r>
            <a:endParaRPr lang="en-US" dirty="0"/>
          </a:p>
          <a:p>
            <a:pPr algn="ctr"/>
            <a:r>
              <a:rPr lang="sv-SE" dirty="0" smtClean="0"/>
              <a:t>Hemsidigansvarig Magnus </a:t>
            </a:r>
            <a:endParaRPr lang="sv-SE" dirty="0" smtClean="0"/>
          </a:p>
          <a:p>
            <a:pPr algn="ctr"/>
            <a:endParaRPr lang="sv-SE" dirty="0"/>
          </a:p>
          <a:p>
            <a:pPr algn="ctr"/>
            <a:endParaRPr lang="sv-SE" dirty="0" smtClean="0"/>
          </a:p>
          <a:p>
            <a:pPr algn="ctr"/>
            <a:r>
              <a:rPr lang="sv-SE" dirty="0" smtClean="0"/>
              <a:t>HSB Portalen</a:t>
            </a:r>
          </a:p>
          <a:p>
            <a:pPr algn="ctr"/>
            <a:r>
              <a:rPr lang="sv-SE" dirty="0" smtClean="0"/>
              <a:t>Kort från ÖP </a:t>
            </a:r>
          </a:p>
          <a:p>
            <a:pPr algn="ctr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5651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r>
              <a:rPr lang="en-US" dirty="0" err="1" smtClean="0"/>
              <a:t>Övriga</a:t>
            </a:r>
            <a:r>
              <a:rPr lang="en-US" dirty="0" smtClean="0"/>
              <a:t> </a:t>
            </a:r>
            <a:r>
              <a:rPr lang="en-US" dirty="0" err="1" smtClean="0"/>
              <a:t>frågor</a:t>
            </a:r>
            <a:endParaRPr lang="en-US" dirty="0" smtClean="0"/>
          </a:p>
          <a:p>
            <a:endParaRPr lang="en-US" dirty="0" smtClean="0"/>
          </a:p>
          <a:p>
            <a:r>
              <a:rPr lang="sv-SE" dirty="0" smtClean="0"/>
              <a:t>Redovisning motioner från förra årets årsmötet</a:t>
            </a:r>
          </a:p>
          <a:p>
            <a:pPr lvl="1"/>
            <a:r>
              <a:rPr lang="sv-SE" dirty="0" smtClean="0"/>
              <a:t>Fuktig gräsmatta behandlas 2019</a:t>
            </a:r>
          </a:p>
          <a:p>
            <a:pPr lvl="1"/>
            <a:r>
              <a:rPr lang="sv-SE" smtClean="0"/>
              <a:t>Basketkorg uppsatt (2017)</a:t>
            </a:r>
            <a:endParaRPr lang="sv-SE" dirty="0" smtClean="0"/>
          </a:p>
          <a:p>
            <a:endParaRPr lang="en-US" dirty="0" smtClean="0"/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7401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Stämmoordförande</a:t>
            </a:r>
            <a:r>
              <a:rPr lang="en-US" dirty="0" smtClean="0"/>
              <a:t> </a:t>
            </a:r>
            <a:r>
              <a:rPr lang="en-US" dirty="0" err="1" smtClean="0"/>
              <a:t>avslutar</a:t>
            </a:r>
            <a:r>
              <a:rPr lang="en-US" dirty="0" smtClean="0"/>
              <a:t> </a:t>
            </a:r>
            <a:r>
              <a:rPr lang="en-US" dirty="0" err="1" smtClean="0"/>
              <a:t>stämman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5387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3024" y="168052"/>
            <a:ext cx="10515600" cy="1325563"/>
          </a:xfrm>
        </p:spPr>
        <p:txBody>
          <a:bodyPr/>
          <a:lstStyle/>
          <a:p>
            <a:pPr algn="ctr"/>
            <a:r>
              <a:rPr lang="en-US" dirty="0" err="1" smtClean="0"/>
              <a:t>Föreningsstämmans</a:t>
            </a:r>
            <a:r>
              <a:rPr lang="en-US" dirty="0" smtClean="0"/>
              <a:t> </a:t>
            </a:r>
            <a:r>
              <a:rPr lang="en-US" dirty="0" err="1" smtClean="0"/>
              <a:t>öppnande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sv-SE" dirty="0"/>
          </a:p>
          <a:p>
            <a:pPr algn="ctr"/>
            <a:endParaRPr lang="en-US" dirty="0" smtClean="0"/>
          </a:p>
          <a:p>
            <a:pPr algn="ctr"/>
            <a:endParaRPr lang="sv-SE" dirty="0"/>
          </a:p>
          <a:p>
            <a:pPr algn="ctr"/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6472" y="1691640"/>
            <a:ext cx="5693664" cy="427024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02336" y="3346704"/>
            <a:ext cx="318991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4400" dirty="0" smtClean="0"/>
              <a:t>Finn fyra fel !</a:t>
            </a:r>
            <a:endParaRPr lang="en-US" sz="4400" dirty="0"/>
          </a:p>
        </p:txBody>
      </p:sp>
      <p:sp>
        <p:nvSpPr>
          <p:cNvPr id="6" name="TextBox 5"/>
          <p:cNvSpPr txBox="1"/>
          <p:nvPr/>
        </p:nvSpPr>
        <p:spPr>
          <a:xfrm>
            <a:off x="2615184" y="6095873"/>
            <a:ext cx="885210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4000" dirty="0" smtClean="0"/>
              <a:t>Välkomna hälsar styrelsen på Östraporten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0706305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r>
              <a:rPr lang="en-US" dirty="0" smtClean="0"/>
              <a:t>Val </a:t>
            </a:r>
            <a:r>
              <a:rPr lang="en-US" dirty="0" err="1" smtClean="0"/>
              <a:t>av</a:t>
            </a:r>
            <a:r>
              <a:rPr lang="en-US" dirty="0" smtClean="0"/>
              <a:t> </a:t>
            </a:r>
            <a:r>
              <a:rPr lang="en-US" dirty="0" err="1" smtClean="0"/>
              <a:t>stämmoordförande</a:t>
            </a:r>
            <a:endParaRPr lang="en-US" dirty="0" smtClean="0"/>
          </a:p>
          <a:p>
            <a:pPr marL="0" indent="0" algn="ctr">
              <a:buNone/>
            </a:pPr>
            <a:endParaRPr lang="en-US" dirty="0" smtClean="0"/>
          </a:p>
          <a:p>
            <a:pPr algn="ctr"/>
            <a:r>
              <a:rPr lang="sv-SE" dirty="0" smtClean="0"/>
              <a:t>Förslag stämmoordförande (Svante)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8239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r>
              <a:rPr lang="en-US" dirty="0" err="1" smtClean="0"/>
              <a:t>Anmälan</a:t>
            </a:r>
            <a:r>
              <a:rPr lang="en-US" dirty="0" smtClean="0"/>
              <a:t> om </a:t>
            </a:r>
            <a:r>
              <a:rPr lang="en-US" dirty="0" err="1" smtClean="0"/>
              <a:t>stämmoordförandens</a:t>
            </a:r>
            <a:r>
              <a:rPr lang="en-US" dirty="0" smtClean="0"/>
              <a:t> </a:t>
            </a:r>
            <a:r>
              <a:rPr lang="en-US" dirty="0" err="1" smtClean="0"/>
              <a:t>val</a:t>
            </a:r>
            <a:r>
              <a:rPr lang="en-US" dirty="0" smtClean="0"/>
              <a:t> </a:t>
            </a:r>
            <a:r>
              <a:rPr lang="en-US" dirty="0" err="1" smtClean="0"/>
              <a:t>av</a:t>
            </a:r>
            <a:r>
              <a:rPr lang="en-US" dirty="0" smtClean="0"/>
              <a:t> </a:t>
            </a:r>
            <a:r>
              <a:rPr lang="en-US" dirty="0" err="1" smtClean="0"/>
              <a:t>protokollförare</a:t>
            </a:r>
            <a:endParaRPr lang="en-US" dirty="0" smtClean="0"/>
          </a:p>
          <a:p>
            <a:pPr algn="ctr"/>
            <a:endParaRPr lang="sv-SE" dirty="0"/>
          </a:p>
          <a:p>
            <a:pPr algn="ctr"/>
            <a:r>
              <a:rPr lang="sv-SE" dirty="0" smtClean="0"/>
              <a:t>Förslag protokollförare (Anne)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2125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r>
              <a:rPr lang="en-US" dirty="0" err="1" smtClean="0"/>
              <a:t>Godkännande</a:t>
            </a:r>
            <a:r>
              <a:rPr lang="en-US" dirty="0" smtClean="0"/>
              <a:t> </a:t>
            </a:r>
            <a:r>
              <a:rPr lang="en-US" dirty="0" err="1" smtClean="0"/>
              <a:t>av</a:t>
            </a:r>
            <a:r>
              <a:rPr lang="en-US" dirty="0" smtClean="0"/>
              <a:t> </a:t>
            </a:r>
            <a:r>
              <a:rPr lang="en-US" dirty="0" err="1" smtClean="0"/>
              <a:t>röstlängd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235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r>
              <a:rPr lang="en-US" dirty="0" smtClean="0"/>
              <a:t>Val </a:t>
            </a:r>
            <a:r>
              <a:rPr lang="en-US" dirty="0" err="1" smtClean="0"/>
              <a:t>av</a:t>
            </a:r>
            <a:r>
              <a:rPr lang="en-US" dirty="0" smtClean="0"/>
              <a:t> </a:t>
            </a:r>
            <a:r>
              <a:rPr lang="en-US" dirty="0" err="1" smtClean="0"/>
              <a:t>två</a:t>
            </a:r>
            <a:r>
              <a:rPr lang="en-US" dirty="0" smtClean="0"/>
              <a:t> </a:t>
            </a:r>
            <a:r>
              <a:rPr lang="en-US" dirty="0" err="1" smtClean="0"/>
              <a:t>personer</a:t>
            </a:r>
            <a:r>
              <a:rPr lang="en-US" dirty="0" smtClean="0"/>
              <a:t> </a:t>
            </a:r>
            <a:r>
              <a:rPr lang="en-US" dirty="0" err="1" smtClean="0"/>
              <a:t>att</a:t>
            </a:r>
            <a:r>
              <a:rPr lang="en-US" dirty="0" smtClean="0"/>
              <a:t> </a:t>
            </a:r>
            <a:r>
              <a:rPr lang="en-US" dirty="0" err="1" smtClean="0"/>
              <a:t>jämte</a:t>
            </a:r>
            <a:r>
              <a:rPr lang="en-US" dirty="0" smtClean="0"/>
              <a:t> </a:t>
            </a:r>
            <a:r>
              <a:rPr lang="en-US" dirty="0" err="1" smtClean="0"/>
              <a:t>stämmoordförande</a:t>
            </a:r>
            <a:r>
              <a:rPr lang="en-US" dirty="0" smtClean="0"/>
              <a:t> </a:t>
            </a:r>
            <a:r>
              <a:rPr lang="en-US" dirty="0" err="1" smtClean="0"/>
              <a:t>justera</a:t>
            </a:r>
            <a:r>
              <a:rPr lang="en-US" dirty="0" smtClean="0"/>
              <a:t> </a:t>
            </a:r>
            <a:r>
              <a:rPr lang="en-US" dirty="0" err="1" smtClean="0"/>
              <a:t>protokollet</a:t>
            </a:r>
            <a:r>
              <a:rPr lang="en-US" dirty="0" smtClean="0"/>
              <a:t> </a:t>
            </a:r>
            <a:r>
              <a:rPr lang="en-US" dirty="0" err="1" smtClean="0"/>
              <a:t>samt</a:t>
            </a:r>
            <a:r>
              <a:rPr lang="en-US" dirty="0" smtClean="0"/>
              <a:t> </a:t>
            </a:r>
            <a:r>
              <a:rPr lang="en-US" dirty="0" err="1" smtClean="0"/>
              <a:t>rösträknare</a:t>
            </a:r>
            <a:endParaRPr lang="en-US" dirty="0" smtClean="0"/>
          </a:p>
          <a:p>
            <a:pPr algn="ctr"/>
            <a:endParaRPr lang="sv-SE" dirty="0"/>
          </a:p>
          <a:p>
            <a:pPr algn="ctr"/>
            <a:r>
              <a:rPr lang="sv-SE" dirty="0" smtClean="0"/>
              <a:t>Förslag </a:t>
            </a:r>
          </a:p>
          <a:p>
            <a:pPr algn="ctr"/>
            <a:r>
              <a:rPr lang="sv-SE" dirty="0" smtClean="0"/>
              <a:t>Förslag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8485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r>
              <a:rPr lang="en-US" dirty="0" err="1" smtClean="0"/>
              <a:t>Fråga</a:t>
            </a:r>
            <a:r>
              <a:rPr lang="en-US" dirty="0" smtClean="0"/>
              <a:t> om </a:t>
            </a:r>
            <a:r>
              <a:rPr lang="en-US" dirty="0" err="1" smtClean="0"/>
              <a:t>kallelse</a:t>
            </a:r>
            <a:r>
              <a:rPr lang="en-US" dirty="0" smtClean="0"/>
              <a:t> </a:t>
            </a:r>
            <a:r>
              <a:rPr lang="en-US" dirty="0" err="1" smtClean="0"/>
              <a:t>skett</a:t>
            </a:r>
            <a:r>
              <a:rPr lang="en-US" dirty="0" smtClean="0"/>
              <a:t> i </a:t>
            </a:r>
            <a:r>
              <a:rPr lang="en-US" dirty="0" err="1" smtClean="0"/>
              <a:t>behörig</a:t>
            </a:r>
            <a:r>
              <a:rPr lang="en-US" dirty="0" smtClean="0"/>
              <a:t> </a:t>
            </a:r>
            <a:r>
              <a:rPr lang="en-US" dirty="0" err="1" smtClean="0"/>
              <a:t>ordning</a:t>
            </a:r>
            <a:endParaRPr lang="en-US" dirty="0" smtClean="0"/>
          </a:p>
          <a:p>
            <a:pPr algn="ctr"/>
            <a:endParaRPr lang="sv-SE" dirty="0"/>
          </a:p>
          <a:p>
            <a:pPr algn="ctr"/>
            <a:r>
              <a:rPr lang="sv-SE" dirty="0" smtClean="0"/>
              <a:t>Hemsida 2019-01-15</a:t>
            </a:r>
          </a:p>
          <a:p>
            <a:pPr algn="ctr"/>
            <a:r>
              <a:rPr lang="sv-SE" dirty="0" smtClean="0"/>
              <a:t>Mail 2019-01-14</a:t>
            </a:r>
          </a:p>
          <a:p>
            <a:pPr algn="ctr"/>
            <a:r>
              <a:rPr lang="sv-SE" dirty="0" smtClean="0"/>
              <a:t>Pappersform brevinkast 2019-01-14</a:t>
            </a:r>
          </a:p>
          <a:p>
            <a:pPr algn="ctr"/>
            <a:r>
              <a:rPr lang="sv-SE" dirty="0" smtClean="0"/>
              <a:t>Anslagstavla 2019-02-01</a:t>
            </a:r>
          </a:p>
          <a:p>
            <a:pPr marL="0" indent="0" algn="ctr">
              <a:buNone/>
            </a:pPr>
            <a:endParaRPr lang="sv-SE" dirty="0" smtClean="0"/>
          </a:p>
          <a:p>
            <a:pPr algn="ctr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5413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n-US" dirty="0" smtClean="0"/>
          </a:p>
          <a:p>
            <a:pPr algn="ctr"/>
            <a:r>
              <a:rPr lang="en-US" dirty="0" smtClean="0"/>
              <a:t>Val </a:t>
            </a:r>
            <a:r>
              <a:rPr lang="en-US" dirty="0" err="1" smtClean="0"/>
              <a:t>av</a:t>
            </a:r>
            <a:r>
              <a:rPr lang="en-US" dirty="0" smtClean="0"/>
              <a:t> </a:t>
            </a:r>
            <a:r>
              <a:rPr lang="en-US" dirty="0" err="1" smtClean="0"/>
              <a:t>ny</a:t>
            </a:r>
            <a:r>
              <a:rPr lang="en-US" dirty="0" smtClean="0"/>
              <a:t> </a:t>
            </a:r>
            <a:r>
              <a:rPr lang="en-US" dirty="0" err="1" smtClean="0"/>
              <a:t>ordinarie</a:t>
            </a:r>
            <a:r>
              <a:rPr lang="en-US" dirty="0" smtClean="0"/>
              <a:t> </a:t>
            </a:r>
            <a:r>
              <a:rPr lang="en-US" dirty="0" err="1" smtClean="0"/>
              <a:t>ledamot</a:t>
            </a:r>
            <a:r>
              <a:rPr lang="en-US" dirty="0" smtClean="0"/>
              <a:t> </a:t>
            </a:r>
            <a:r>
              <a:rPr lang="en-US" dirty="0" err="1" smtClean="0"/>
              <a:t>att</a:t>
            </a:r>
            <a:r>
              <a:rPr lang="en-US" dirty="0" smtClean="0"/>
              <a:t> </a:t>
            </a:r>
            <a:r>
              <a:rPr lang="en-US" dirty="0" err="1" smtClean="0"/>
              <a:t>ersätta</a:t>
            </a:r>
            <a:r>
              <a:rPr lang="en-US" dirty="0" smtClean="0"/>
              <a:t> Ulrika Eliasson </a:t>
            </a:r>
            <a:r>
              <a:rPr lang="en-US" dirty="0" err="1" smtClean="0"/>
              <a:t>fram</a:t>
            </a:r>
            <a:r>
              <a:rPr lang="en-US" dirty="0" smtClean="0"/>
              <a:t> till </a:t>
            </a:r>
            <a:r>
              <a:rPr lang="en-US" dirty="0" err="1" smtClean="0"/>
              <a:t>årsmötet</a:t>
            </a:r>
            <a:r>
              <a:rPr lang="en-US" dirty="0" smtClean="0"/>
              <a:t> i </a:t>
            </a:r>
            <a:r>
              <a:rPr lang="en-US" dirty="0" err="1" smtClean="0"/>
              <a:t>maj</a:t>
            </a:r>
            <a:r>
              <a:rPr lang="en-US" dirty="0" smtClean="0"/>
              <a:t> 2019</a:t>
            </a:r>
          </a:p>
          <a:p>
            <a:pPr algn="ctr"/>
            <a:endParaRPr lang="sv-SE" dirty="0" smtClean="0"/>
          </a:p>
          <a:p>
            <a:pPr algn="ctr"/>
            <a:r>
              <a:rPr lang="sv-SE" dirty="0" smtClean="0"/>
              <a:t>Valberedningens förslag (Bengt Edorsson)</a:t>
            </a:r>
          </a:p>
          <a:p>
            <a:pPr algn="ctr"/>
            <a:r>
              <a:rPr lang="sv-SE" dirty="0" smtClean="0"/>
              <a:t>Ytterligare förslag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2403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384</TotalTime>
  <Words>593</Words>
  <Application>Microsoft Office PowerPoint</Application>
  <PresentationFormat>Widescreen</PresentationFormat>
  <Paragraphs>180</Paragraphs>
  <Slides>28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3" baseType="lpstr">
      <vt:lpstr>Arial</vt:lpstr>
      <vt:lpstr>Calibri</vt:lpstr>
      <vt:lpstr>Calibri Light</vt:lpstr>
      <vt:lpstr>Office Theme</vt:lpstr>
      <vt:lpstr>Document</vt:lpstr>
      <vt:lpstr>BRF Östra Porten</vt:lpstr>
      <vt:lpstr>Dagordning</vt:lpstr>
      <vt:lpstr>Föreningsstämmans öppnande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BRF Östra Portens organisation</vt:lpstr>
      <vt:lpstr>Underhållsteamet</vt:lpstr>
      <vt:lpstr>Markteamet</vt:lpstr>
      <vt:lpstr>Festkommiten</vt:lpstr>
      <vt:lpstr>Hemsida</vt:lpstr>
      <vt:lpstr>Fastighet</vt:lpstr>
      <vt:lpstr>PowerPoint Presentation</vt:lpstr>
      <vt:lpstr>PowerPoint Presentation</vt:lpstr>
      <vt:lpstr>Arbetsbeskrivning och mandat till Revisor: Löpande utvärdera styrelsens arbete; planering, genomförande och utvärdering. Ska delta vid två ord styrelsemöten per år samt vid budgetmötet. Samverkar med av Årsmötet utsedd extern revisor.</vt:lpstr>
      <vt:lpstr>Styrelsen sedan tillträde Maj</vt:lpstr>
      <vt:lpstr>PowerPoint Presentation</vt:lpstr>
      <vt:lpstr>Gå igenom 2018 års resultat  samt budget 2019</vt:lpstr>
      <vt:lpstr>Gå igenom 2019 års aktiviteter </vt:lpstr>
      <vt:lpstr>Uppdrag bland föreningens medlemmar:</vt:lpstr>
      <vt:lpstr>PowerPoint Presentation</vt:lpstr>
      <vt:lpstr>PowerPoint Presentation</vt:lpstr>
      <vt:lpstr>PowerPoint Presentation</vt:lpstr>
      <vt:lpstr>Stämmoordförande avslutar stämman </vt:lpstr>
    </vt:vector>
  </TitlesOfParts>
  <Company>Consilium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Wenklo, Henrik</dc:creator>
  <cp:lastModifiedBy>Wenklo, Henrik</cp:lastModifiedBy>
  <cp:revision>66</cp:revision>
  <dcterms:created xsi:type="dcterms:W3CDTF">2019-01-27T11:51:42Z</dcterms:created>
  <dcterms:modified xsi:type="dcterms:W3CDTF">2019-02-02T13:04:56Z</dcterms:modified>
</cp:coreProperties>
</file>